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notesSlides/notesSlide2.xml" ContentType="application/vnd.openxmlformats-officedocument.presentationml.notesSlide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notesSlides/notesSlide3.xml" ContentType="application/vnd.openxmlformats-officedocument.presentationml.notesSlide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80" r:id="rId3"/>
  </p:sldMasterIdLst>
  <p:notesMasterIdLst>
    <p:notesMasterId r:id="rId53"/>
  </p:notesMasterIdLst>
  <p:sldIdLst>
    <p:sldId id="257" r:id="rId4"/>
    <p:sldId id="262" r:id="rId5"/>
    <p:sldId id="266" r:id="rId6"/>
    <p:sldId id="269" r:id="rId7"/>
    <p:sldId id="305" r:id="rId8"/>
    <p:sldId id="330" r:id="rId9"/>
    <p:sldId id="359" r:id="rId10"/>
    <p:sldId id="306" r:id="rId11"/>
    <p:sldId id="331" r:id="rId12"/>
    <p:sldId id="332" r:id="rId13"/>
    <p:sldId id="333" r:id="rId14"/>
    <p:sldId id="334" r:id="rId15"/>
    <p:sldId id="360" r:id="rId16"/>
    <p:sldId id="335" r:id="rId17"/>
    <p:sldId id="361" r:id="rId18"/>
    <p:sldId id="365" r:id="rId19"/>
    <p:sldId id="366" r:id="rId20"/>
    <p:sldId id="367" r:id="rId21"/>
    <p:sldId id="393" r:id="rId22"/>
    <p:sldId id="394" r:id="rId23"/>
    <p:sldId id="336" r:id="rId24"/>
    <p:sldId id="421" r:id="rId25"/>
    <p:sldId id="418" r:id="rId26"/>
    <p:sldId id="422" r:id="rId27"/>
    <p:sldId id="424" r:id="rId28"/>
    <p:sldId id="425" r:id="rId29"/>
    <p:sldId id="309" r:id="rId30"/>
    <p:sldId id="427" r:id="rId31"/>
    <p:sldId id="429" r:id="rId32"/>
    <p:sldId id="430" r:id="rId33"/>
    <p:sldId id="453" r:id="rId34"/>
    <p:sldId id="454" r:id="rId35"/>
    <p:sldId id="474" r:id="rId36"/>
    <p:sldId id="303" r:id="rId37"/>
    <p:sldId id="275" r:id="rId38"/>
    <p:sldId id="276" r:id="rId39"/>
    <p:sldId id="277" r:id="rId40"/>
    <p:sldId id="281" r:id="rId41"/>
    <p:sldId id="282" r:id="rId42"/>
    <p:sldId id="287" r:id="rId43"/>
    <p:sldId id="288" r:id="rId44"/>
    <p:sldId id="289" r:id="rId45"/>
    <p:sldId id="290" r:id="rId46"/>
    <p:sldId id="295" r:id="rId47"/>
    <p:sldId id="291" r:id="rId48"/>
    <p:sldId id="292" r:id="rId49"/>
    <p:sldId id="293" r:id="rId50"/>
    <p:sldId id="296" r:id="rId51"/>
    <p:sldId id="490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teng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 autoAdjust="0"/>
  </p:normalViewPr>
  <p:slideViewPr>
    <p:cSldViewPr snapToGrid="0">
      <p:cViewPr varScale="1">
        <p:scale>
          <a:sx n="104" d="100"/>
          <a:sy n="104" d="100"/>
        </p:scale>
        <p:origin x="8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AD2A60-B795-4BB7-A69E-1B4E88B4D6E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10" Type="http://schemas.openxmlformats.org/officeDocument/2006/relationships/image" Target="file:///E:\400px_tools/pic_temp/pic_sup.png" TargetMode="External"/><Relationship Id="rId4" Type="http://schemas.openxmlformats.org/officeDocument/2006/relationships/tags" Target="../tags/tag10.xml"/><Relationship Id="rId9" Type="http://schemas.openxmlformats.org/officeDocument/2006/relationships/image" Target="../media/image2.jpe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6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9" Type="http://schemas.openxmlformats.org/officeDocument/2006/relationships/image" Target="file:///E:\400px_tools/pic_temp/1_pic_quater_left_down.png" TargetMode="Externa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file:///E:\400px_tools/pic_temp/pic_half_right.png" TargetMode="External"/><Relationship Id="rId3" Type="http://schemas.openxmlformats.org/officeDocument/2006/relationships/tags" Target="../tags/tag22.xml"/><Relationship Id="rId7" Type="http://schemas.openxmlformats.org/officeDocument/2006/relationships/image" Target="../media/image4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4.xml"/><Relationship Id="rId4" Type="http://schemas.openxmlformats.org/officeDocument/2006/relationships/tags" Target="../tags/tag23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10" Type="http://schemas.openxmlformats.org/officeDocument/2006/relationships/image" Target="file:///E:\400px_tools/pic_temp/1_pic_quater_left_down.png" TargetMode="External"/><Relationship Id="rId4" Type="http://schemas.openxmlformats.org/officeDocument/2006/relationships/tags" Target="../tags/tag28.xml"/><Relationship Id="rId9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3" Type="http://schemas.openxmlformats.org/officeDocument/2006/relationships/tags" Target="../tags/tag34.xml"/><Relationship Id="rId7" Type="http://schemas.openxmlformats.org/officeDocument/2006/relationships/tags" Target="../tags/tag38.xml"/><Relationship Id="rId12" Type="http://schemas.openxmlformats.org/officeDocument/2006/relationships/image" Target="file:///E:\400px_tools/pic_temp/1_pic_quater_left_down.png" TargetMode="Externa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image" Target="../media/image3.png"/><Relationship Id="rId5" Type="http://schemas.openxmlformats.org/officeDocument/2006/relationships/tags" Target="../tags/tag36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35.xml"/><Relationship Id="rId9" Type="http://schemas.openxmlformats.org/officeDocument/2006/relationships/tags" Target="../tags/tag40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43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image" Target="file:///E:\400px_tools/pic_temp/1_pic_quater_left_down.png" TargetMode="External"/><Relationship Id="rId5" Type="http://schemas.openxmlformats.org/officeDocument/2006/relationships/tags" Target="../tags/tag45.xml"/><Relationship Id="rId10" Type="http://schemas.openxmlformats.org/officeDocument/2006/relationships/image" Target="../media/image3.png"/><Relationship Id="rId4" Type="http://schemas.openxmlformats.org/officeDocument/2006/relationships/tags" Target="../tags/tag44.xml"/><Relationship Id="rId9" Type="http://schemas.openxmlformats.org/officeDocument/2006/relationships/image" Target="file:///C:\Users\Kingsoft\Desktop\20200408-AI-&#20027;&#39064;&#25340;&#35013;%20(&#24453;&#25340;&#35013;)\&#21345;&#36890;-&#33410;&#26085;\&#26410;&#29983;&#25104;&#32972;&#26223;\sup\08\subject.png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4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52.xml"/><Relationship Id="rId7" Type="http://schemas.openxmlformats.org/officeDocument/2006/relationships/tags" Target="../tags/tag56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10" Type="http://schemas.openxmlformats.org/officeDocument/2006/relationships/image" Target="file:///E:\400px_tools/pic_temp/1_pic_quater_left_down.png" TargetMode="External"/><Relationship Id="rId4" Type="http://schemas.openxmlformats.org/officeDocument/2006/relationships/tags" Target="../tags/tag53.xml"/><Relationship Id="rId9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59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9" Type="http://schemas.openxmlformats.org/officeDocument/2006/relationships/image" Target="file:///E:\400px_tools/pic_temp/1_pic_quater_left_down.png" TargetMode="Externa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file:///E:\400px_tools/pic_temp/1_pic_quater_left_down.png" TargetMode="External"/><Relationship Id="rId3" Type="http://schemas.openxmlformats.org/officeDocument/2006/relationships/tags" Target="../tags/tag65.xml"/><Relationship Id="rId7" Type="http://schemas.openxmlformats.org/officeDocument/2006/relationships/image" Target="../media/image3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67.xml"/><Relationship Id="rId4" Type="http://schemas.openxmlformats.org/officeDocument/2006/relationships/tags" Target="../tags/tag66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70.xml"/><Relationship Id="rId7" Type="http://schemas.openxmlformats.org/officeDocument/2006/relationships/tags" Target="../tags/tag74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10" Type="http://schemas.openxmlformats.org/officeDocument/2006/relationships/image" Target="file:///E:\400px_tools/pic_temp/pic_sup.png" TargetMode="External"/><Relationship Id="rId4" Type="http://schemas.openxmlformats.org/officeDocument/2006/relationships/tags" Target="../tags/tag71.xml"/><Relationship Id="rId9" Type="http://schemas.openxmlformats.org/officeDocument/2006/relationships/image" Target="../media/image2.jpe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file:///E:\400px_tools/pic_temp/1_pic_quater_left_down.png" TargetMode="External"/><Relationship Id="rId3" Type="http://schemas.openxmlformats.org/officeDocument/2006/relationships/tags" Target="../tags/tag77.xml"/><Relationship Id="rId7" Type="http://schemas.openxmlformats.org/officeDocument/2006/relationships/image" Target="../media/image3.pn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79.xml"/><Relationship Id="rId4" Type="http://schemas.openxmlformats.org/officeDocument/2006/relationships/tags" Target="../tags/tag78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82.xml"/><Relationship Id="rId7" Type="http://schemas.openxmlformats.org/officeDocument/2006/relationships/tags" Target="../tags/tag86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10" Type="http://schemas.openxmlformats.org/officeDocument/2006/relationships/image" Target="file:///E:\400px_tools/pic_temp/1_pic_quater_left_down.png" TargetMode="External"/><Relationship Id="rId4" Type="http://schemas.openxmlformats.org/officeDocument/2006/relationships/tags" Target="../tags/tag83.xml"/><Relationship Id="rId9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94.xml"/><Relationship Id="rId3" Type="http://schemas.openxmlformats.org/officeDocument/2006/relationships/tags" Target="../tags/tag89.xml"/><Relationship Id="rId7" Type="http://schemas.openxmlformats.org/officeDocument/2006/relationships/tags" Target="../tags/tag93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11" Type="http://schemas.openxmlformats.org/officeDocument/2006/relationships/image" Target="file:///E:\400px_tools/pic_temp/0_pic_quater_left_up.png" TargetMode="External"/><Relationship Id="rId5" Type="http://schemas.openxmlformats.org/officeDocument/2006/relationships/tags" Target="../tags/tag91.xml"/><Relationship Id="rId10" Type="http://schemas.openxmlformats.org/officeDocument/2006/relationships/image" Target="../media/image6.png"/><Relationship Id="rId4" Type="http://schemas.openxmlformats.org/officeDocument/2006/relationships/tags" Target="../tags/tag90.xml"/><Relationship Id="rId9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image" Target="../media/image3.png"/><Relationship Id="rId3" Type="http://schemas.openxmlformats.org/officeDocument/2006/relationships/tags" Target="../tags/tag97.xml"/><Relationship Id="rId7" Type="http://schemas.openxmlformats.org/officeDocument/2006/relationships/tags" Target="../tags/tag101.xml"/><Relationship Id="rId12" Type="http://schemas.openxmlformats.org/officeDocument/2006/relationships/image" Target="file:///E:\400px_tools/pic_temp/0_pic_quater_left_up.png" TargetMode="Externa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image" Target="../media/image6.png"/><Relationship Id="rId5" Type="http://schemas.openxmlformats.org/officeDocument/2006/relationships/tags" Target="../tags/tag99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98.xml"/><Relationship Id="rId9" Type="http://schemas.openxmlformats.org/officeDocument/2006/relationships/tags" Target="../tags/tag103.xml"/><Relationship Id="rId14" Type="http://schemas.openxmlformats.org/officeDocument/2006/relationships/image" Target="file:///E:\400px_tools/pic_temp/1_pic_quater_left_down.png" TargetMode="Externa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13" Type="http://schemas.openxmlformats.org/officeDocument/2006/relationships/image" Target="../media/image3.png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12" Type="http://schemas.openxmlformats.org/officeDocument/2006/relationships/image" Target="file:///E:\400px_tools/pic_temp/0_pic_quater_left_up.png" TargetMode="Externa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image" Target="../media/image6.png"/><Relationship Id="rId5" Type="http://schemas.openxmlformats.org/officeDocument/2006/relationships/tags" Target="../tags/tag108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07.xml"/><Relationship Id="rId9" Type="http://schemas.openxmlformats.org/officeDocument/2006/relationships/tags" Target="../tags/tag112.xml"/><Relationship Id="rId14" Type="http://schemas.openxmlformats.org/officeDocument/2006/relationships/image" Target="file:///E:\400px_tools/pic_temp/1_pic_quater_left_down.png" TargetMode="Externa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120.xml"/><Relationship Id="rId13" Type="http://schemas.openxmlformats.org/officeDocument/2006/relationships/image" Target="../media/image3.png"/><Relationship Id="rId3" Type="http://schemas.openxmlformats.org/officeDocument/2006/relationships/tags" Target="../tags/tag115.xml"/><Relationship Id="rId7" Type="http://schemas.openxmlformats.org/officeDocument/2006/relationships/tags" Target="../tags/tag119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14.xml"/><Relationship Id="rId16" Type="http://schemas.openxmlformats.org/officeDocument/2006/relationships/image" Target="file:///E:\400px_tools/pic_temp/1_pic_quater_right_down.png" TargetMode="External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tags" Target="../tags/tag123.xml"/><Relationship Id="rId5" Type="http://schemas.openxmlformats.org/officeDocument/2006/relationships/tags" Target="../tags/tag117.xml"/><Relationship Id="rId15" Type="http://schemas.openxmlformats.org/officeDocument/2006/relationships/image" Target="../media/image7.png"/><Relationship Id="rId10" Type="http://schemas.openxmlformats.org/officeDocument/2006/relationships/tags" Target="../tags/tag122.xml"/><Relationship Id="rId4" Type="http://schemas.openxmlformats.org/officeDocument/2006/relationships/tags" Target="../tags/tag116.xml"/><Relationship Id="rId9" Type="http://schemas.openxmlformats.org/officeDocument/2006/relationships/tags" Target="../tags/tag121.xml"/><Relationship Id="rId14" Type="http://schemas.openxmlformats.org/officeDocument/2006/relationships/image" Target="file:///E:\400px_tools/pic_temp/1_pic_quater_left_down.png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131.xml"/><Relationship Id="rId13" Type="http://schemas.openxmlformats.org/officeDocument/2006/relationships/image" Target="file:///E:\400px_tools/pic_temp/1_pic_quater_right_down.png" TargetMode="External"/><Relationship Id="rId3" Type="http://schemas.openxmlformats.org/officeDocument/2006/relationships/tags" Target="../tags/tag126.xml"/><Relationship Id="rId7" Type="http://schemas.openxmlformats.org/officeDocument/2006/relationships/tags" Target="../tags/tag130.xml"/><Relationship Id="rId12" Type="http://schemas.openxmlformats.org/officeDocument/2006/relationships/image" Target="../media/image9.png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11" Type="http://schemas.openxmlformats.org/officeDocument/2006/relationships/image" Target="file:///E:\400px_tools/pic_temp/0_pic_quater_left_up.png" TargetMode="External"/><Relationship Id="rId5" Type="http://schemas.openxmlformats.org/officeDocument/2006/relationships/tags" Target="../tags/tag128.xml"/><Relationship Id="rId10" Type="http://schemas.openxmlformats.org/officeDocument/2006/relationships/image" Target="../media/image8.png"/><Relationship Id="rId4" Type="http://schemas.openxmlformats.org/officeDocument/2006/relationships/tags" Target="../tags/tag127.xml"/><Relationship Id="rId9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tags" Target="../tags/tag145.xml"/><Relationship Id="rId3" Type="http://schemas.openxmlformats.org/officeDocument/2006/relationships/tags" Target="../tags/tag140.xml"/><Relationship Id="rId7" Type="http://schemas.openxmlformats.org/officeDocument/2006/relationships/tags" Target="../tags/tag144.xml"/><Relationship Id="rId12" Type="http://schemas.openxmlformats.org/officeDocument/2006/relationships/image" Target="file:///C:\Users\1V994W2\PycharmProjects\PPT_Background_Generation/pic_temp/pic_sup.png" TargetMode="Externa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tags" Target="../tags/tag143.xml"/><Relationship Id="rId11" Type="http://schemas.openxmlformats.org/officeDocument/2006/relationships/image" Target="../media/image10.jpeg"/><Relationship Id="rId5" Type="http://schemas.openxmlformats.org/officeDocument/2006/relationships/tags" Target="../tags/tag142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141.xml"/><Relationship Id="rId9" Type="http://schemas.openxmlformats.org/officeDocument/2006/relationships/tags" Target="../tags/tag146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149.xml"/><Relationship Id="rId7" Type="http://schemas.openxmlformats.org/officeDocument/2006/relationships/tags" Target="../tags/tag153.xml"/><Relationship Id="rId12" Type="http://schemas.openxmlformats.org/officeDocument/2006/relationships/image" Target="file:///C:\Users\1V994W2\PycharmProjects\PPT_Background_Generation/pic_temp/1_pic_quater_right_up.png" TargetMode="Externa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11" Type="http://schemas.openxmlformats.org/officeDocument/2006/relationships/image" Target="../media/image12.png"/><Relationship Id="rId5" Type="http://schemas.openxmlformats.org/officeDocument/2006/relationships/tags" Target="../tags/tag151.xml"/><Relationship Id="rId10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tags" Target="../tags/tag150.xml"/><Relationship Id="rId9" Type="http://schemas.openxmlformats.org/officeDocument/2006/relationships/image" Target="../media/image11.png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1V994W2\PycharmProjects\PPT_Background_Generation/pic_temp/pic_half_left.png" TargetMode="External"/><Relationship Id="rId3" Type="http://schemas.openxmlformats.org/officeDocument/2006/relationships/tags" Target="../tags/tag156.xml"/><Relationship Id="rId7" Type="http://schemas.openxmlformats.org/officeDocument/2006/relationships/image" Target="../media/image13.png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58.xml"/><Relationship Id="rId4" Type="http://schemas.openxmlformats.org/officeDocument/2006/relationships/tags" Target="../tags/tag157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tags" Target="../tags/tag166.xml"/><Relationship Id="rId13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161.xml"/><Relationship Id="rId7" Type="http://schemas.openxmlformats.org/officeDocument/2006/relationships/tags" Target="../tags/tag165.xml"/><Relationship Id="rId12" Type="http://schemas.openxmlformats.org/officeDocument/2006/relationships/image" Target="../media/image12.png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tags" Target="../tags/tag164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163.xml"/><Relationship Id="rId10" Type="http://schemas.openxmlformats.org/officeDocument/2006/relationships/image" Target="../media/image11.png"/><Relationship Id="rId4" Type="http://schemas.openxmlformats.org/officeDocument/2006/relationships/tags" Target="../tags/tag162.xml"/><Relationship Id="rId9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tags" Target="../tags/tag174.xml"/><Relationship Id="rId13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tags" Target="../tags/tag169.xml"/><Relationship Id="rId7" Type="http://schemas.openxmlformats.org/officeDocument/2006/relationships/tags" Target="../tags/tag173.xml"/><Relationship Id="rId12" Type="http://schemas.openxmlformats.org/officeDocument/2006/relationships/image" Target="../media/image11.png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6" Type="http://schemas.openxmlformats.org/officeDocument/2006/relationships/tags" Target="../tags/tag172.xml"/><Relationship Id="rId11" Type="http://schemas.openxmlformats.org/officeDocument/2006/relationships/slideMaster" Target="../slideMasters/slideMaster3.xml"/><Relationship Id="rId5" Type="http://schemas.openxmlformats.org/officeDocument/2006/relationships/tags" Target="../tags/tag171.xml"/><Relationship Id="rId15" Type="http://schemas.openxmlformats.org/officeDocument/2006/relationships/image" Target="file:///C:\Users\1V994W2\PycharmProjects\PPT_Background_Generation/pic_temp/1_pic_quater_right_up.png" TargetMode="External"/><Relationship Id="rId10" Type="http://schemas.openxmlformats.org/officeDocument/2006/relationships/tags" Target="../tags/tag176.xml"/><Relationship Id="rId4" Type="http://schemas.openxmlformats.org/officeDocument/2006/relationships/tags" Target="../tags/tag170.xml"/><Relationship Id="rId9" Type="http://schemas.openxmlformats.org/officeDocument/2006/relationships/tags" Target="../tags/tag175.xml"/><Relationship Id="rId14" Type="http://schemas.openxmlformats.org/officeDocument/2006/relationships/image" Target="../media/image12.pn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179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6" Type="http://schemas.openxmlformats.org/officeDocument/2006/relationships/tags" Target="../tags/tag182.xml"/><Relationship Id="rId5" Type="http://schemas.openxmlformats.org/officeDocument/2006/relationships/tags" Target="../tags/tag181.xml"/><Relationship Id="rId4" Type="http://schemas.openxmlformats.org/officeDocument/2006/relationships/tags" Target="../tags/tag180.xml"/><Relationship Id="rId9" Type="http://schemas.openxmlformats.org/officeDocument/2006/relationships/image" Target="file:///C:\Users\1V994W2\Documents\Tencent%20Files\574576071\FileRecv\&#25340;&#35013;&#32032;&#26448;\forleft%201-23\\18\subject_holdright_40,65,115_0_staid_full_0.png" TargetMode="Externa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185.xml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4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tags" Target="../tags/tag193.xml"/><Relationship Id="rId13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188.xml"/><Relationship Id="rId7" Type="http://schemas.openxmlformats.org/officeDocument/2006/relationships/tags" Target="../tags/tag192.xml"/><Relationship Id="rId12" Type="http://schemas.openxmlformats.org/officeDocument/2006/relationships/image" Target="../media/image12.png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tags" Target="../tags/tag191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190.xml"/><Relationship Id="rId10" Type="http://schemas.openxmlformats.org/officeDocument/2006/relationships/image" Target="../media/image11.png"/><Relationship Id="rId4" Type="http://schemas.openxmlformats.org/officeDocument/2006/relationships/tags" Target="../tags/tag189.xml"/><Relationship Id="rId9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196.xml"/><Relationship Id="rId7" Type="http://schemas.openxmlformats.org/officeDocument/2006/relationships/tags" Target="../tags/tag200.xml"/><Relationship Id="rId12" Type="http://schemas.openxmlformats.org/officeDocument/2006/relationships/image" Target="file:///C:\Users\1V994W2\PycharmProjects\PPT_Background_Generation/pic_temp/1_pic_quater_right_up.png" TargetMode="External"/><Relationship Id="rId2" Type="http://schemas.openxmlformats.org/officeDocument/2006/relationships/tags" Target="../tags/tag195.xml"/><Relationship Id="rId1" Type="http://schemas.openxmlformats.org/officeDocument/2006/relationships/tags" Target="../tags/tag194.xml"/><Relationship Id="rId6" Type="http://schemas.openxmlformats.org/officeDocument/2006/relationships/tags" Target="../tags/tag199.xml"/><Relationship Id="rId11" Type="http://schemas.openxmlformats.org/officeDocument/2006/relationships/image" Target="../media/image12.png"/><Relationship Id="rId5" Type="http://schemas.openxmlformats.org/officeDocument/2006/relationships/tags" Target="../tags/tag198.xml"/><Relationship Id="rId10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tags" Target="../tags/tag197.xml"/><Relationship Id="rId9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203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202.xml"/><Relationship Id="rId1" Type="http://schemas.openxmlformats.org/officeDocument/2006/relationships/tags" Target="../tags/tag201.xml"/><Relationship Id="rId6" Type="http://schemas.openxmlformats.org/officeDocument/2006/relationships/tags" Target="../tags/tag206.xml"/><Relationship Id="rId11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tags" Target="../tags/tag205.xml"/><Relationship Id="rId10" Type="http://schemas.openxmlformats.org/officeDocument/2006/relationships/image" Target="../media/image12.png"/><Relationship Id="rId4" Type="http://schemas.openxmlformats.org/officeDocument/2006/relationships/tags" Target="../tags/tag204.xml"/><Relationship Id="rId9" Type="http://schemas.openxmlformats.org/officeDocument/2006/relationships/image" Target="file:///C:\Users\1V994W2\PycharmProjects\PPT_Background_Generation/pic_temp/0_pic_quater_left_up.png" TargetMode="Externa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tags" Target="../tags/tag209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208.xml"/><Relationship Id="rId1" Type="http://schemas.openxmlformats.org/officeDocument/2006/relationships/tags" Target="../tags/tag207.xml"/><Relationship Id="rId6" Type="http://schemas.openxmlformats.org/officeDocument/2006/relationships/tags" Target="../tags/tag212.xml"/><Relationship Id="rId5" Type="http://schemas.openxmlformats.org/officeDocument/2006/relationships/tags" Target="../tags/tag211.xml"/><Relationship Id="rId4" Type="http://schemas.openxmlformats.org/officeDocument/2006/relationships/tags" Target="../tags/tag210.xml"/><Relationship Id="rId9" Type="http://schemas.openxmlformats.org/officeDocument/2006/relationships/image" Target="file:///C:\Users\1V994W2\PycharmProjects\PPT_Background_Generation/pic_temp/pic_sup.png" TargetMode="Externa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215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214.xml"/><Relationship Id="rId1" Type="http://schemas.openxmlformats.org/officeDocument/2006/relationships/tags" Target="../tags/tag213.xml"/><Relationship Id="rId6" Type="http://schemas.openxmlformats.org/officeDocument/2006/relationships/tags" Target="../tags/tag218.xml"/><Relationship Id="rId11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tags" Target="../tags/tag217.xml"/><Relationship Id="rId10" Type="http://schemas.openxmlformats.org/officeDocument/2006/relationships/image" Target="../media/image12.png"/><Relationship Id="rId4" Type="http://schemas.openxmlformats.org/officeDocument/2006/relationships/tags" Target="../tags/tag216.xml"/><Relationship Id="rId9" Type="http://schemas.openxmlformats.org/officeDocument/2006/relationships/image" Target="file:///C:\Users\1V994W2\PycharmProjects\PPT_Background_Generation/pic_temp/0_pic_quater_left_up.png" TargetMode="Externa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tags" Target="../tags/tag226.xml"/><Relationship Id="rId13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221.xml"/><Relationship Id="rId7" Type="http://schemas.openxmlformats.org/officeDocument/2006/relationships/tags" Target="../tags/tag225.xml"/><Relationship Id="rId12" Type="http://schemas.openxmlformats.org/officeDocument/2006/relationships/image" Target="../media/image12.png"/><Relationship Id="rId2" Type="http://schemas.openxmlformats.org/officeDocument/2006/relationships/tags" Target="../tags/tag220.xml"/><Relationship Id="rId1" Type="http://schemas.openxmlformats.org/officeDocument/2006/relationships/tags" Target="../tags/tag219.xml"/><Relationship Id="rId6" Type="http://schemas.openxmlformats.org/officeDocument/2006/relationships/tags" Target="../tags/tag224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223.xml"/><Relationship Id="rId10" Type="http://schemas.openxmlformats.org/officeDocument/2006/relationships/image" Target="../media/image11.png"/><Relationship Id="rId4" Type="http://schemas.openxmlformats.org/officeDocument/2006/relationships/tags" Target="../tags/tag222.xml"/><Relationship Id="rId9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tags" Target="../tags/tag234.xml"/><Relationship Id="rId3" Type="http://schemas.openxmlformats.org/officeDocument/2006/relationships/tags" Target="../tags/tag229.xml"/><Relationship Id="rId7" Type="http://schemas.openxmlformats.org/officeDocument/2006/relationships/tags" Target="../tags/tag233.xml"/><Relationship Id="rId2" Type="http://schemas.openxmlformats.org/officeDocument/2006/relationships/tags" Target="../tags/tag228.xml"/><Relationship Id="rId1" Type="http://schemas.openxmlformats.org/officeDocument/2006/relationships/tags" Target="../tags/tag227.xml"/><Relationship Id="rId6" Type="http://schemas.openxmlformats.org/officeDocument/2006/relationships/tags" Target="../tags/tag232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231.xml"/><Relationship Id="rId10" Type="http://schemas.openxmlformats.org/officeDocument/2006/relationships/image" Target="../media/image11.png"/><Relationship Id="rId4" Type="http://schemas.openxmlformats.org/officeDocument/2006/relationships/tags" Target="../tags/tag230.xml"/><Relationship Id="rId9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tags" Target="../tags/tag242.xml"/><Relationship Id="rId13" Type="http://schemas.openxmlformats.org/officeDocument/2006/relationships/image" Target="../media/image12.png"/><Relationship Id="rId3" Type="http://schemas.openxmlformats.org/officeDocument/2006/relationships/tags" Target="../tags/tag237.xml"/><Relationship Id="rId7" Type="http://schemas.openxmlformats.org/officeDocument/2006/relationships/tags" Target="../tags/tag241.xml"/><Relationship Id="rId12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6" Type="http://schemas.openxmlformats.org/officeDocument/2006/relationships/tags" Target="../tags/tag240.xml"/><Relationship Id="rId11" Type="http://schemas.openxmlformats.org/officeDocument/2006/relationships/image" Target="../media/image11.png"/><Relationship Id="rId5" Type="http://schemas.openxmlformats.org/officeDocument/2006/relationships/tags" Target="../tags/tag239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238.xml"/><Relationship Id="rId9" Type="http://schemas.openxmlformats.org/officeDocument/2006/relationships/tags" Target="../tags/tag243.xml"/><Relationship Id="rId14" Type="http://schemas.openxmlformats.org/officeDocument/2006/relationships/image" Target="file:///C:\Users\1V994W2\PycharmProjects\PPT_Background_Generation/pic_temp/1_pic_quater_right_up.png" TargetMode="Externa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tags" Target="../tags/tag251.xml"/><Relationship Id="rId13" Type="http://schemas.openxmlformats.org/officeDocument/2006/relationships/image" Target="../media/image12.png"/><Relationship Id="rId3" Type="http://schemas.openxmlformats.org/officeDocument/2006/relationships/tags" Target="../tags/tag246.xml"/><Relationship Id="rId7" Type="http://schemas.openxmlformats.org/officeDocument/2006/relationships/tags" Target="../tags/tag250.xml"/><Relationship Id="rId12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tags" Target="../tags/tag245.xml"/><Relationship Id="rId1" Type="http://schemas.openxmlformats.org/officeDocument/2006/relationships/tags" Target="../tags/tag244.xml"/><Relationship Id="rId6" Type="http://schemas.openxmlformats.org/officeDocument/2006/relationships/tags" Target="../tags/tag249.xml"/><Relationship Id="rId11" Type="http://schemas.openxmlformats.org/officeDocument/2006/relationships/image" Target="../media/image11.png"/><Relationship Id="rId5" Type="http://schemas.openxmlformats.org/officeDocument/2006/relationships/tags" Target="../tags/tag248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247.xml"/><Relationship Id="rId9" Type="http://schemas.openxmlformats.org/officeDocument/2006/relationships/tags" Target="../tags/tag252.xml"/><Relationship Id="rId14" Type="http://schemas.openxmlformats.org/officeDocument/2006/relationships/image" Target="file:///C:\Users\1V994W2\PycharmProjects\PPT_Background_Generation/pic_temp/1_pic_quater_right_up.png" TargetMode="External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tags" Target="../tags/tag260.xml"/><Relationship Id="rId13" Type="http://schemas.openxmlformats.org/officeDocument/2006/relationships/image" Target="../media/image11.png"/><Relationship Id="rId3" Type="http://schemas.openxmlformats.org/officeDocument/2006/relationships/tags" Target="../tags/tag255.xml"/><Relationship Id="rId7" Type="http://schemas.openxmlformats.org/officeDocument/2006/relationships/tags" Target="../tags/tag259.xml"/><Relationship Id="rId12" Type="http://schemas.openxmlformats.org/officeDocument/2006/relationships/slideMaster" Target="../slideMasters/slideMaster3.xml"/><Relationship Id="rId2" Type="http://schemas.openxmlformats.org/officeDocument/2006/relationships/tags" Target="../tags/tag254.xml"/><Relationship Id="rId16" Type="http://schemas.openxmlformats.org/officeDocument/2006/relationships/image" Target="file:///C:\Users\1V994W2\PycharmProjects\PPT_Background_Generation/pic_temp/1_pic_quater_right_up.png" TargetMode="External"/><Relationship Id="rId1" Type="http://schemas.openxmlformats.org/officeDocument/2006/relationships/tags" Target="../tags/tag253.xml"/><Relationship Id="rId6" Type="http://schemas.openxmlformats.org/officeDocument/2006/relationships/tags" Target="../tags/tag258.xml"/><Relationship Id="rId11" Type="http://schemas.openxmlformats.org/officeDocument/2006/relationships/tags" Target="../tags/tag263.xml"/><Relationship Id="rId5" Type="http://schemas.openxmlformats.org/officeDocument/2006/relationships/tags" Target="../tags/tag257.xml"/><Relationship Id="rId15" Type="http://schemas.openxmlformats.org/officeDocument/2006/relationships/image" Target="../media/image12.png"/><Relationship Id="rId10" Type="http://schemas.openxmlformats.org/officeDocument/2006/relationships/tags" Target="../tags/tag262.xml"/><Relationship Id="rId4" Type="http://schemas.openxmlformats.org/officeDocument/2006/relationships/tags" Target="../tags/tag256.xml"/><Relationship Id="rId9" Type="http://schemas.openxmlformats.org/officeDocument/2006/relationships/tags" Target="../tags/tag261.xml"/><Relationship Id="rId14" Type="http://schemas.openxmlformats.org/officeDocument/2006/relationships/image" Target="file:///C:\Users\1V994W2\PycharmProjects\PPT_Background_Generation/pic_temp/0_pic_quater_left_up.png" TargetMode="Externa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tags" Target="../tags/tag271.xml"/><Relationship Id="rId13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266.xml"/><Relationship Id="rId7" Type="http://schemas.openxmlformats.org/officeDocument/2006/relationships/tags" Target="../tags/tag270.xml"/><Relationship Id="rId12" Type="http://schemas.openxmlformats.org/officeDocument/2006/relationships/image" Target="../media/image12.png"/><Relationship Id="rId2" Type="http://schemas.openxmlformats.org/officeDocument/2006/relationships/tags" Target="../tags/tag265.xml"/><Relationship Id="rId1" Type="http://schemas.openxmlformats.org/officeDocument/2006/relationships/tags" Target="../tags/tag264.xml"/><Relationship Id="rId6" Type="http://schemas.openxmlformats.org/officeDocument/2006/relationships/tags" Target="../tags/tag269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268.xml"/><Relationship Id="rId10" Type="http://schemas.openxmlformats.org/officeDocument/2006/relationships/image" Target="../media/image11.png"/><Relationship Id="rId4" Type="http://schemas.openxmlformats.org/officeDocument/2006/relationships/tags" Target="../tags/tag267.xml"/><Relationship Id="rId9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"/>
          <p:cNvSpPr/>
          <p:nvPr userDrawn="1"/>
        </p:nvSpPr>
        <p:spPr>
          <a:xfrm>
            <a:off x="415616" y="300568"/>
            <a:ext cx="60959" cy="478366"/>
          </a:xfrm>
          <a:prstGeom prst="rect">
            <a:avLst/>
          </a:prstGeom>
          <a:solidFill>
            <a:srgbClr val="2A68CA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algn="ctr" rtl="0"/>
            <a:endParaRPr sz="2400" kern="1200" dirty="0">
              <a:solidFill>
                <a:prstClr val="black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Shape 20"/>
          <p:cNvSpPr/>
          <p:nvPr userDrawn="1"/>
        </p:nvSpPr>
        <p:spPr>
          <a:xfrm>
            <a:off x="0" y="6512757"/>
            <a:ext cx="12190413" cy="1"/>
          </a:xfrm>
          <a:prstGeom prst="line">
            <a:avLst/>
          </a:prstGeom>
          <a:ln w="3175">
            <a:solidFill>
              <a:srgbClr val="D9D9D9"/>
            </a:solidFill>
            <a:round/>
          </a:ln>
        </p:spPr>
        <p:txBody>
          <a:bodyPr lIns="0" tIns="0" rIns="0" bIns="0"/>
          <a:lstStyle/>
          <a:p>
            <a:pPr lvl="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0489" y="6560330"/>
            <a:ext cx="517553" cy="251588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1"/>
            </p:custDataLst>
          </p:nvPr>
        </p:nvPicPr>
        <p:blipFill>
          <a:blip r:embed="rId9" r:link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4" hasCustomPrompt="1"/>
            <p:custDataLst>
              <p:tags r:id="rId6"/>
            </p:custDataLst>
          </p:nvPr>
        </p:nvSpPr>
        <p:spPr>
          <a:xfrm>
            <a:off x="2921000" y="3947433"/>
            <a:ext cx="6350000" cy="494504"/>
          </a:xfrm>
        </p:spPr>
        <p:txBody>
          <a:bodyPr vert="horz" wrap="square" lIns="91440" tIns="45720" rIns="91440" bIns="45720" anchor="t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7"/>
            </p:custDataLst>
          </p:nvPr>
        </p:nvSpPr>
        <p:spPr>
          <a:xfrm>
            <a:off x="2921000" y="2606184"/>
            <a:ext cx="6350000" cy="1259969"/>
          </a:xfrm>
        </p:spPr>
        <p:txBody>
          <a:bodyPr vert="horz" wrap="square" lIns="91440" tIns="45720" rIns="91440" bIns="45720" anchor="b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7200"/>
              <a:buNone/>
              <a:defRPr sz="7200" b="0" spc="-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乐喵体W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8" r:link="rId9" cstate="screen"/>
          <a:stretch>
            <a:fillRect/>
          </a:stretch>
        </p:blipFill>
        <p:spPr>
          <a:xfrm>
            <a:off x="0" y="6465224"/>
            <a:ext cx="720090" cy="3927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9049079" y="1397000"/>
            <a:ext cx="3142920" cy="4064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5"/>
            </p:custDataLst>
          </p:nvPr>
        </p:nvSpPr>
        <p:spPr>
          <a:xfrm>
            <a:off x="3807459" y="2888298"/>
            <a:ext cx="5241619" cy="1081405"/>
          </a:xfrm>
        </p:spPr>
        <p:txBody>
          <a:bodyPr vert="horz" wrap="square" lIns="91440" tIns="45720" rIns="91440" bIns="4572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800"/>
              <a:buFont typeface="Arial" panose="020B0604020202020204" pitchFamily="34" charset="0"/>
              <a:buNone/>
              <a:defRPr sz="4800" b="0" spc="5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乐喵体W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9" r:link="rId10" cstate="screen"/>
          <a:stretch>
            <a:fillRect/>
          </a:stretch>
        </p:blipFill>
        <p:spPr>
          <a:xfrm>
            <a:off x="0" y="6465224"/>
            <a:ext cx="720090" cy="3927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/>
          <p:nvPr userDrawn="1">
            <p:custDataLst>
              <p:tags r:id="rId1"/>
            </p:custDataLst>
          </p:nvPr>
        </p:nvPicPr>
        <p:blipFill>
          <a:blip r:embed="rId11" r:link="rId12" cstate="screen"/>
          <a:stretch>
            <a:fillRect/>
          </a:stretch>
        </p:blipFill>
        <p:spPr>
          <a:xfrm>
            <a:off x="0" y="6465224"/>
            <a:ext cx="720090" cy="3927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8" r:link="rId9" cstate="screen"/>
          <a:stretch>
            <a:fillRect/>
          </a:stretch>
        </p:blipFill>
        <p:spPr>
          <a:xfrm>
            <a:off x="304800" y="2011731"/>
            <a:ext cx="4389120" cy="2834538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10" r:link="rId11" cstate="screen"/>
          <a:stretch>
            <a:fillRect/>
          </a:stretch>
        </p:blipFill>
        <p:spPr>
          <a:xfrm>
            <a:off x="11471910" y="6465224"/>
            <a:ext cx="720090" cy="3927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9" r:link="rId10" cstate="screen"/>
          <a:stretch>
            <a:fillRect/>
          </a:stretch>
        </p:blipFill>
        <p:spPr>
          <a:xfrm>
            <a:off x="0" y="6465224"/>
            <a:ext cx="720090" cy="3927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2022/5/6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8" r:link="rId9" cstate="screen"/>
          <a:stretch>
            <a:fillRect/>
          </a:stretch>
        </p:blipFill>
        <p:spPr>
          <a:xfrm>
            <a:off x="0" y="6465224"/>
            <a:ext cx="720090" cy="392776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1"/>
            </p:custDataLst>
          </p:nvPr>
        </p:nvPicPr>
        <p:blipFill>
          <a:blip r:embed="rId7" r:link="rId8" cstate="screen"/>
          <a:stretch>
            <a:fillRect/>
          </a:stretch>
        </p:blipFill>
        <p:spPr>
          <a:xfrm>
            <a:off x="0" y="6465224"/>
            <a:ext cx="720090" cy="392776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1"/>
            </p:custDataLst>
          </p:nvPr>
        </p:nvPicPr>
        <p:blipFill>
          <a:blip r:embed="rId9" r:link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6"/>
            </p:custDataLst>
          </p:nvPr>
        </p:nvSpPr>
        <p:spPr>
          <a:xfrm>
            <a:off x="3201035" y="3620407"/>
            <a:ext cx="5789930" cy="525462"/>
          </a:xfrm>
        </p:spPr>
        <p:txBody>
          <a:bodyPr vert="horz" wrap="square" lIns="91440" tIns="45720" rIns="91440" bIns="45720" anchor="t" anchorCtr="0">
            <a:normAutofit/>
          </a:bodyPr>
          <a:lstStyle>
            <a:lvl1pPr marL="0" marR="0" indent="0" algn="ctr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pPr marL="22860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 dirty="0"/>
              <a:t>单击此处编辑文本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7"/>
            </p:custDataLst>
          </p:nvPr>
        </p:nvSpPr>
        <p:spPr>
          <a:xfrm>
            <a:off x="3201035" y="2135188"/>
            <a:ext cx="5789930" cy="1398905"/>
          </a:xfrm>
        </p:spPr>
        <p:txBody>
          <a:bodyPr vert="horz" wrap="square" lIns="91440" tIns="45720" rIns="91440" bIns="45720" anchor="b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8000"/>
              <a:buNone/>
              <a:defRPr sz="8000" b="0" spc="1000">
                <a:solidFill>
                  <a:schemeClr val="tx1"/>
                </a:solidFill>
                <a:latin typeface="Arial" panose="020B0604020202020204" pitchFamily="34" charset="0"/>
                <a:ea typeface="汉仪乐喵体W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1"/>
            </p:custDataLst>
          </p:nvPr>
        </p:nvPicPr>
        <p:blipFill>
          <a:blip r:embed="rId7" r:link="rId8" cstate="screen"/>
          <a:stretch>
            <a:fillRect/>
          </a:stretch>
        </p:blipFill>
        <p:spPr>
          <a:xfrm>
            <a:off x="0" y="6465224"/>
            <a:ext cx="720090" cy="3927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1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9" r:link="rId10" cstate="screen"/>
          <a:stretch>
            <a:fillRect/>
          </a:stretch>
        </p:blipFill>
        <p:spPr>
          <a:xfrm>
            <a:off x="0" y="6465224"/>
            <a:ext cx="720090" cy="3927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0" r:link="rId11" cstate="screen"/>
          <a:stretch>
            <a:fillRect/>
          </a:stretch>
        </p:blipFill>
        <p:spPr>
          <a:xfrm>
            <a:off x="11471910" y="0"/>
            <a:ext cx="720090" cy="62557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0" name="图片 9"/>
          <p:cNvPicPr/>
          <p:nvPr userDrawn="1">
            <p:custDataLst>
              <p:tags r:id="rId2"/>
            </p:custDataLst>
          </p:nvPr>
        </p:nvPicPr>
        <p:blipFill>
          <a:blip r:embed="rId11" r:link="rId12" cstate="screen"/>
          <a:stretch>
            <a:fillRect/>
          </a:stretch>
        </p:blipFill>
        <p:spPr>
          <a:xfrm>
            <a:off x="0" y="0"/>
            <a:ext cx="720090" cy="625578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3" r:link="rId14" cstate="screen"/>
          <a:stretch>
            <a:fillRect/>
          </a:stretch>
        </p:blipFill>
        <p:spPr>
          <a:xfrm>
            <a:off x="11471910" y="0"/>
            <a:ext cx="720090" cy="3927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0" name="图片 9"/>
          <p:cNvPicPr/>
          <p:nvPr userDrawn="1">
            <p:custDataLst>
              <p:tags r:id="rId2"/>
            </p:custDataLst>
          </p:nvPr>
        </p:nvPicPr>
        <p:blipFill>
          <a:blip r:embed="rId11" r:link="rId12" cstate="screen"/>
          <a:stretch>
            <a:fillRect/>
          </a:stretch>
        </p:blipFill>
        <p:spPr>
          <a:xfrm>
            <a:off x="0" y="0"/>
            <a:ext cx="720090" cy="625578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3" r:link="rId14" cstate="screen"/>
          <a:stretch>
            <a:fillRect/>
          </a:stretch>
        </p:blipFill>
        <p:spPr>
          <a:xfrm>
            <a:off x="11471910" y="0"/>
            <a:ext cx="720090" cy="3927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2" name="图片 11"/>
          <p:cNvPicPr/>
          <p:nvPr userDrawn="1">
            <p:custDataLst>
              <p:tags r:id="rId2"/>
            </p:custDataLst>
          </p:nvPr>
        </p:nvPicPr>
        <p:blipFill>
          <a:blip r:embed="rId13" r:link="rId14" cstate="screen"/>
          <a:stretch>
            <a:fillRect/>
          </a:stretch>
        </p:blipFill>
        <p:spPr>
          <a:xfrm>
            <a:off x="0" y="6465224"/>
            <a:ext cx="720090" cy="392776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15" r:link="rId16" cstate="screen"/>
          <a:stretch>
            <a:fillRect/>
          </a:stretch>
        </p:blipFill>
        <p:spPr>
          <a:xfrm>
            <a:off x="10515600" y="0"/>
            <a:ext cx="1676400" cy="9144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10" r:link="rId11"/>
          <a:stretch>
            <a:fillRect/>
          </a:stretch>
        </p:blipFill>
        <p:spPr>
          <a:xfrm>
            <a:off x="0" y="0"/>
            <a:ext cx="1620202" cy="140755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2" r:link="rId13" cstate="screen"/>
          <a:stretch>
            <a:fillRect/>
          </a:stretch>
        </p:blipFill>
        <p:spPr>
          <a:xfrm>
            <a:off x="10571797" y="5974253"/>
            <a:ext cx="1620202" cy="88374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1"/>
            </p:custDataLst>
          </p:nvPr>
        </p:nvPicPr>
        <p:blipFill>
          <a:blip r:embed="rId11" r:link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6" hasCustomPrompt="1"/>
            <p:custDataLst>
              <p:tags r:id="rId5"/>
            </p:custDataLst>
          </p:nvPr>
        </p:nvSpPr>
        <p:spPr>
          <a:xfrm>
            <a:off x="989330" y="4318635"/>
            <a:ext cx="1705610" cy="408940"/>
          </a:xfrm>
          <a:prstGeom prst="rect">
            <a:avLst/>
          </a:prstGeom>
        </p:spPr>
        <p:txBody>
          <a:bodyPr vert="horz" wrap="square" lIns="90170" tIns="46990" rIns="90170" bIns="46990" anchor="t" anchorCtr="0">
            <a:normAutofit/>
          </a:bodyPr>
          <a:lstStyle>
            <a:lvl1pPr marL="342900" marR="0" indent="-342900" algn="l" rtl="0" eaLnBrk="1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20204" pitchFamily="34" charset="0"/>
              <a:buNone/>
              <a:defRPr sz="1600" b="0" spc="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100000"/>
                </a:schemeClr>
              </a:buClr>
              <a:buSzPts val="1600"/>
              <a:buFont typeface="Arial" panose="020B0604020202020204" pitchFamily="34" charset="0"/>
              <a:buNone/>
            </a:pPr>
            <a:r>
              <a:rPr lang="zh-CN" altLang="en-US"/>
              <a:t>编辑文本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989330" y="4727575"/>
            <a:ext cx="1705610" cy="408940"/>
          </a:xfrm>
          <a:prstGeom prst="rect">
            <a:avLst/>
          </a:prstGeom>
        </p:spPr>
        <p:txBody>
          <a:bodyPr vert="horz" wrap="square" lIns="90170" tIns="46990" rIns="90170" bIns="46990" anchor="t" anchorCtr="0">
            <a:normAutofit/>
          </a:bodyPr>
          <a:lstStyle>
            <a:lvl1pPr marL="342900" marR="0" indent="-342900" algn="l" rtl="0" eaLnBrk="1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20204" pitchFamily="34" charset="0"/>
              <a:buNone/>
              <a:defRPr sz="1600" b="0" spc="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100000"/>
                </a:schemeClr>
              </a:buClr>
              <a:buSzPts val="1600"/>
              <a:buFont typeface="Arial" panose="020B0604020202020204" pitchFamily="34" charset="0"/>
              <a:buNone/>
            </a:pPr>
            <a:r>
              <a:rPr lang="zh-CN" altLang="en-US"/>
              <a:t>编辑文本</a:t>
            </a:r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7"/>
            </p:custDataLst>
          </p:nvPr>
        </p:nvSpPr>
        <p:spPr>
          <a:xfrm>
            <a:off x="989330" y="2360930"/>
            <a:ext cx="4509135" cy="970915"/>
          </a:xfrm>
        </p:spPr>
        <p:txBody>
          <a:bodyPr vert="horz" wrap="square" lIns="90170" tIns="46990" rIns="90170" bIns="4699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5400" b="0" spc="60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8"/>
            </p:custDataLst>
          </p:nvPr>
        </p:nvSpPr>
        <p:spPr>
          <a:xfrm>
            <a:off x="989330" y="3568065"/>
            <a:ext cx="4403725" cy="370205"/>
          </a:xfrm>
        </p:spPr>
        <p:txBody>
          <a:bodyPr vert="horz" wrap="square" lIns="90170" tIns="46990" rIns="90170" bIns="4699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</a:p>
        </p:txBody>
      </p:sp>
      <p:cxnSp>
        <p:nvCxnSpPr>
          <p:cNvPr id="10" name="直接连接符 9"/>
          <p:cNvCxnSpPr/>
          <p:nvPr userDrawn="1">
            <p:custDataLst>
              <p:tags r:id="rId9"/>
            </p:custDataLst>
          </p:nvPr>
        </p:nvCxnSpPr>
        <p:spPr>
          <a:xfrm>
            <a:off x="989330" y="4122738"/>
            <a:ext cx="450913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754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7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3612445" cy="4064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5"/>
            </p:custDataLst>
          </p:nvPr>
        </p:nvSpPr>
        <p:spPr>
          <a:xfrm>
            <a:off x="3254375" y="2543224"/>
            <a:ext cx="5683250" cy="971550"/>
          </a:xfrm>
        </p:spPr>
        <p:txBody>
          <a:bodyPr vert="horz" wrap="square" lIns="90170" tIns="46990" rIns="90170" bIns="4699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800"/>
              <a:buFont typeface="Arial" panose="020B0604020202020204" pitchFamily="34" charset="0"/>
              <a:buNone/>
              <a:defRPr sz="4800" b="0" spc="5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1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754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7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1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754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2"/>
            </p:custDataLst>
          </p:nvPr>
        </p:nvPicPr>
        <p:blipFill>
          <a:blip r:embed="rId14" r:link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7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6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7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080" y="2194560"/>
            <a:ext cx="4389120" cy="2468880"/>
          </a:xfrm>
          <a:prstGeom prst="rect">
            <a:avLst/>
          </a:prstGeom>
        </p:spPr>
      </p:pic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73152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0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1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754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7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5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2022/5/6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754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754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3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4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754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754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1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5"/>
            </p:custDataLst>
          </p:nvPr>
        </p:nvSpPr>
        <p:spPr>
          <a:xfrm>
            <a:off x="1305560" y="4144010"/>
            <a:ext cx="4000500" cy="445770"/>
          </a:xfrm>
        </p:spPr>
        <p:txBody>
          <a:bodyPr vert="horz" wrap="square" lIns="90170" tIns="46990" rIns="90170" bIns="46990" anchor="t" anchorCtr="0">
            <a:normAutofit/>
          </a:bodyPr>
          <a:lstStyle>
            <a:lvl1pPr marL="457200" marR="0" indent="-457200" algn="l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/>
              <a:t>单击此处编辑文本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6"/>
            </p:custDataLst>
          </p:nvPr>
        </p:nvSpPr>
        <p:spPr>
          <a:xfrm>
            <a:off x="1305560" y="2842895"/>
            <a:ext cx="4000500" cy="1172210"/>
          </a:xfrm>
        </p:spPr>
        <p:txBody>
          <a:bodyPr vert="horz" wrap="square" lIns="90170" tIns="46990" rIns="90170" bIns="4699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754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7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0"/>
            <a:ext cx="10852237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754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7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7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754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7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754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7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 userDrawn="1">
            <p:custDataLst>
              <p:tags r:id="rId2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256246"/>
            <a:ext cx="720090" cy="601754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15" r:link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6246"/>
            <a:ext cx="720090" cy="6017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5504055"/>
            <a:ext cx="1620202" cy="1353945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2" r:link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4055"/>
            <a:ext cx="1620202" cy="13539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tags" Target="../tags/tag6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tags" Target="../tags/tag1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tags" Target="../tags/tag5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tags" Target="../tags/tag4.xml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tags" Target="../tags/tag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21" Type="http://schemas.openxmlformats.org/officeDocument/2006/relationships/tags" Target="../tags/tag1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tags" Target="../tags/tag13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tags" Target="../tags/tag1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tags" Target="../tags/tag136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tags" Target="../tags/tag135.xml"/><Relationship Id="rId10" Type="http://schemas.openxmlformats.org/officeDocument/2006/relationships/slideLayout" Target="../slideLayouts/slideLayout40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tags" Target="../tags/tag1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幼圆" panose="02010509060101010101" pitchFamily="49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幼圆" panose="02010509060101010101" pitchFamily="49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幼圆" panose="02010509060101010101" pitchFamily="49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幼圆" panose="02010509060101010101" pitchFamily="49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幼圆" panose="02010509060101010101" pitchFamily="49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幼圆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tags" Target="../tags/tag322.xml"/><Relationship Id="rId1" Type="http://schemas.openxmlformats.org/officeDocument/2006/relationships/tags" Target="../tags/tag3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tags" Target="../tags/tag324.xml"/><Relationship Id="rId1" Type="http://schemas.openxmlformats.org/officeDocument/2006/relationships/tags" Target="../tags/tag3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tags" Target="../tags/tag326.xml"/><Relationship Id="rId1" Type="http://schemas.openxmlformats.org/officeDocument/2006/relationships/tags" Target="../tags/tag3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tags" Target="../tags/tag328.xml"/><Relationship Id="rId1" Type="http://schemas.openxmlformats.org/officeDocument/2006/relationships/tags" Target="../tags/tag3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tags" Target="../tags/tag330.xml"/><Relationship Id="rId1" Type="http://schemas.openxmlformats.org/officeDocument/2006/relationships/tags" Target="../tags/tag3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tags" Target="../tags/tag332.xml"/><Relationship Id="rId1" Type="http://schemas.openxmlformats.org/officeDocument/2006/relationships/tags" Target="../tags/tag3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tags" Target="../tags/tag334.xml"/><Relationship Id="rId1" Type="http://schemas.openxmlformats.org/officeDocument/2006/relationships/tags" Target="../tags/tag33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tags" Target="../tags/tag336.xml"/><Relationship Id="rId1" Type="http://schemas.openxmlformats.org/officeDocument/2006/relationships/tags" Target="../tags/tag33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tags" Target="../tags/tag338.xml"/><Relationship Id="rId1" Type="http://schemas.openxmlformats.org/officeDocument/2006/relationships/tags" Target="../tags/tag33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tags" Target="../tags/tag340.xml"/><Relationship Id="rId1" Type="http://schemas.openxmlformats.org/officeDocument/2006/relationships/tags" Target="../tags/tag33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279.xml"/><Relationship Id="rId13" Type="http://schemas.openxmlformats.org/officeDocument/2006/relationships/image" Target="../media/image16.png"/><Relationship Id="rId3" Type="http://schemas.openxmlformats.org/officeDocument/2006/relationships/tags" Target="../tags/tag274.xml"/><Relationship Id="rId7" Type="http://schemas.openxmlformats.org/officeDocument/2006/relationships/tags" Target="../tags/tag278.xml"/><Relationship Id="rId12" Type="http://schemas.openxmlformats.org/officeDocument/2006/relationships/slideLayout" Target="../slideLayouts/slideLayout19.xml"/><Relationship Id="rId2" Type="http://schemas.openxmlformats.org/officeDocument/2006/relationships/tags" Target="../tags/tag273.xml"/><Relationship Id="rId1" Type="http://schemas.openxmlformats.org/officeDocument/2006/relationships/tags" Target="../tags/tag272.xml"/><Relationship Id="rId6" Type="http://schemas.openxmlformats.org/officeDocument/2006/relationships/tags" Target="../tags/tag277.xml"/><Relationship Id="rId11" Type="http://schemas.openxmlformats.org/officeDocument/2006/relationships/tags" Target="../tags/tag282.xml"/><Relationship Id="rId5" Type="http://schemas.openxmlformats.org/officeDocument/2006/relationships/tags" Target="../tags/tag276.xml"/><Relationship Id="rId10" Type="http://schemas.openxmlformats.org/officeDocument/2006/relationships/tags" Target="../tags/tag281.xml"/><Relationship Id="rId4" Type="http://schemas.openxmlformats.org/officeDocument/2006/relationships/tags" Target="../tags/tag275.xml"/><Relationship Id="rId9" Type="http://schemas.openxmlformats.org/officeDocument/2006/relationships/tags" Target="../tags/tag28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tags" Target="../tags/tag342.xml"/><Relationship Id="rId1" Type="http://schemas.openxmlformats.org/officeDocument/2006/relationships/tags" Target="../tags/tag34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345.xml"/><Relationship Id="rId2" Type="http://schemas.openxmlformats.org/officeDocument/2006/relationships/tags" Target="../tags/tag344.xml"/><Relationship Id="rId1" Type="http://schemas.openxmlformats.org/officeDocument/2006/relationships/tags" Target="../tags/tag343.xml"/><Relationship Id="rId4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tags" Target="../tags/tag347.xml"/><Relationship Id="rId1" Type="http://schemas.openxmlformats.org/officeDocument/2006/relationships/tags" Target="../tags/tag34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tags" Target="../tags/tag349.xml"/><Relationship Id="rId1" Type="http://schemas.openxmlformats.org/officeDocument/2006/relationships/tags" Target="../tags/tag34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352.xml"/><Relationship Id="rId2" Type="http://schemas.openxmlformats.org/officeDocument/2006/relationships/tags" Target="../tags/tag351.xml"/><Relationship Id="rId1" Type="http://schemas.openxmlformats.org/officeDocument/2006/relationships/tags" Target="../tags/tag350.xml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tags" Target="../tags/tag354.xml"/><Relationship Id="rId1" Type="http://schemas.openxmlformats.org/officeDocument/2006/relationships/tags" Target="../tags/tag35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tags" Target="../tags/tag356.xml"/><Relationship Id="rId1" Type="http://schemas.openxmlformats.org/officeDocument/2006/relationships/tags" Target="../tags/tag35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tags" Target="../tags/tag358.xml"/><Relationship Id="rId1" Type="http://schemas.openxmlformats.org/officeDocument/2006/relationships/tags" Target="../tags/tag35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tags" Target="../tags/tag360.xml"/><Relationship Id="rId1" Type="http://schemas.openxmlformats.org/officeDocument/2006/relationships/tags" Target="../tags/tag35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tags" Target="../tags/tag362.xml"/><Relationship Id="rId1" Type="http://schemas.openxmlformats.org/officeDocument/2006/relationships/tags" Target="../tags/tag36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285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284.xml"/><Relationship Id="rId1" Type="http://schemas.openxmlformats.org/officeDocument/2006/relationships/tags" Target="../tags/tag283.xml"/><Relationship Id="rId6" Type="http://schemas.openxmlformats.org/officeDocument/2006/relationships/slideLayout" Target="../slideLayouts/slideLayout33.xml"/><Relationship Id="rId5" Type="http://schemas.openxmlformats.org/officeDocument/2006/relationships/tags" Target="../tags/tag287.xml"/><Relationship Id="rId4" Type="http://schemas.openxmlformats.org/officeDocument/2006/relationships/tags" Target="../tags/tag28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tags" Target="../tags/tag364.xml"/><Relationship Id="rId1" Type="http://schemas.openxmlformats.org/officeDocument/2006/relationships/tags" Target="../tags/tag36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tags" Target="../tags/tag366.xml"/><Relationship Id="rId1" Type="http://schemas.openxmlformats.org/officeDocument/2006/relationships/tags" Target="../tags/tag365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tags" Target="../tags/tag368.xml"/><Relationship Id="rId1" Type="http://schemas.openxmlformats.org/officeDocument/2006/relationships/tags" Target="../tags/tag36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375.xml"/><Relationship Id="rId13" Type="http://schemas.openxmlformats.org/officeDocument/2006/relationships/tags" Target="../tags/tag380.xml"/><Relationship Id="rId18" Type="http://schemas.openxmlformats.org/officeDocument/2006/relationships/tags" Target="../tags/tag385.xml"/><Relationship Id="rId3" Type="http://schemas.openxmlformats.org/officeDocument/2006/relationships/tags" Target="../tags/tag370.xml"/><Relationship Id="rId21" Type="http://schemas.openxmlformats.org/officeDocument/2006/relationships/tags" Target="../tags/tag388.xml"/><Relationship Id="rId7" Type="http://schemas.openxmlformats.org/officeDocument/2006/relationships/tags" Target="../tags/tag374.xml"/><Relationship Id="rId12" Type="http://schemas.openxmlformats.org/officeDocument/2006/relationships/tags" Target="../tags/tag379.xml"/><Relationship Id="rId17" Type="http://schemas.openxmlformats.org/officeDocument/2006/relationships/tags" Target="../tags/tag384.xml"/><Relationship Id="rId25" Type="http://schemas.openxmlformats.org/officeDocument/2006/relationships/image" Target="../media/image26.wmf"/><Relationship Id="rId2" Type="http://schemas.openxmlformats.org/officeDocument/2006/relationships/tags" Target="../tags/tag369.xml"/><Relationship Id="rId16" Type="http://schemas.openxmlformats.org/officeDocument/2006/relationships/tags" Target="../tags/tag383.xml"/><Relationship Id="rId20" Type="http://schemas.openxmlformats.org/officeDocument/2006/relationships/tags" Target="../tags/tag387.xml"/><Relationship Id="rId1" Type="http://schemas.openxmlformats.org/officeDocument/2006/relationships/vmlDrawing" Target="../drawings/vmlDrawing1.vml"/><Relationship Id="rId6" Type="http://schemas.openxmlformats.org/officeDocument/2006/relationships/tags" Target="../tags/tag373.xml"/><Relationship Id="rId11" Type="http://schemas.openxmlformats.org/officeDocument/2006/relationships/tags" Target="../tags/tag378.xml"/><Relationship Id="rId24" Type="http://schemas.openxmlformats.org/officeDocument/2006/relationships/oleObject" Target="../embeddings/oleObject1.bin"/><Relationship Id="rId5" Type="http://schemas.openxmlformats.org/officeDocument/2006/relationships/tags" Target="../tags/tag372.xml"/><Relationship Id="rId15" Type="http://schemas.openxmlformats.org/officeDocument/2006/relationships/tags" Target="../tags/tag382.xml"/><Relationship Id="rId23" Type="http://schemas.openxmlformats.org/officeDocument/2006/relationships/slideLayout" Target="../slideLayouts/slideLayout37.xml"/><Relationship Id="rId10" Type="http://schemas.openxmlformats.org/officeDocument/2006/relationships/tags" Target="../tags/tag377.xml"/><Relationship Id="rId19" Type="http://schemas.openxmlformats.org/officeDocument/2006/relationships/tags" Target="../tags/tag386.xml"/><Relationship Id="rId4" Type="http://schemas.openxmlformats.org/officeDocument/2006/relationships/tags" Target="../tags/tag371.xml"/><Relationship Id="rId9" Type="http://schemas.openxmlformats.org/officeDocument/2006/relationships/tags" Target="../tags/tag376.xml"/><Relationship Id="rId14" Type="http://schemas.openxmlformats.org/officeDocument/2006/relationships/tags" Target="../tags/tag381.xml"/><Relationship Id="rId22" Type="http://schemas.openxmlformats.org/officeDocument/2006/relationships/tags" Target="../tags/tag38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392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391.xml"/><Relationship Id="rId1" Type="http://schemas.openxmlformats.org/officeDocument/2006/relationships/tags" Target="../tags/tag390.xml"/><Relationship Id="rId6" Type="http://schemas.openxmlformats.org/officeDocument/2006/relationships/slideLayout" Target="../slideLayouts/slideLayout33.xml"/><Relationship Id="rId5" Type="http://schemas.openxmlformats.org/officeDocument/2006/relationships/tags" Target="../tags/tag394.xml"/><Relationship Id="rId4" Type="http://schemas.openxmlformats.org/officeDocument/2006/relationships/tags" Target="../tags/tag39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397.xml"/><Relationship Id="rId2" Type="http://schemas.openxmlformats.org/officeDocument/2006/relationships/tags" Target="../tags/tag396.xml"/><Relationship Id="rId1" Type="http://schemas.openxmlformats.org/officeDocument/2006/relationships/tags" Target="../tags/tag39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3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7" Type="http://schemas.openxmlformats.org/officeDocument/2006/relationships/image" Target="../media/image32.png"/><Relationship Id="rId2" Type="http://schemas.openxmlformats.org/officeDocument/2006/relationships/tags" Target="../tags/tag399.xml"/><Relationship Id="rId1" Type="http://schemas.openxmlformats.org/officeDocument/2006/relationships/tags" Target="../tags/tag39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tags" Target="../tags/tag401.xml"/><Relationship Id="rId1" Type="http://schemas.openxmlformats.org/officeDocument/2006/relationships/tags" Target="../tags/tag40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tags" Target="../tags/tag403.xml"/><Relationship Id="rId1" Type="http://schemas.openxmlformats.org/officeDocument/2006/relationships/tags" Target="../tags/tag40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tags" Target="../tags/tag405.xml"/><Relationship Id="rId1" Type="http://schemas.openxmlformats.org/officeDocument/2006/relationships/tags" Target="../tags/tag404.xml"/><Relationship Id="rId5" Type="http://schemas.openxmlformats.org/officeDocument/2006/relationships/image" Target="../media/image38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95.xml"/><Relationship Id="rId13" Type="http://schemas.openxmlformats.org/officeDocument/2006/relationships/tags" Target="../tags/tag300.xml"/><Relationship Id="rId18" Type="http://schemas.openxmlformats.org/officeDocument/2006/relationships/tags" Target="../tags/tag305.xml"/><Relationship Id="rId3" Type="http://schemas.openxmlformats.org/officeDocument/2006/relationships/tags" Target="../tags/tag290.xml"/><Relationship Id="rId21" Type="http://schemas.openxmlformats.org/officeDocument/2006/relationships/tags" Target="../tags/tag308.xml"/><Relationship Id="rId7" Type="http://schemas.openxmlformats.org/officeDocument/2006/relationships/tags" Target="../tags/tag294.xml"/><Relationship Id="rId12" Type="http://schemas.openxmlformats.org/officeDocument/2006/relationships/tags" Target="../tags/tag299.xml"/><Relationship Id="rId17" Type="http://schemas.openxmlformats.org/officeDocument/2006/relationships/tags" Target="../tags/tag304.xml"/><Relationship Id="rId2" Type="http://schemas.openxmlformats.org/officeDocument/2006/relationships/tags" Target="../tags/tag289.xml"/><Relationship Id="rId16" Type="http://schemas.openxmlformats.org/officeDocument/2006/relationships/tags" Target="../tags/tag303.xml"/><Relationship Id="rId20" Type="http://schemas.openxmlformats.org/officeDocument/2006/relationships/tags" Target="../tags/tag307.xml"/><Relationship Id="rId1" Type="http://schemas.openxmlformats.org/officeDocument/2006/relationships/tags" Target="../tags/tag288.xml"/><Relationship Id="rId6" Type="http://schemas.openxmlformats.org/officeDocument/2006/relationships/tags" Target="../tags/tag293.xml"/><Relationship Id="rId11" Type="http://schemas.openxmlformats.org/officeDocument/2006/relationships/tags" Target="../tags/tag298.xml"/><Relationship Id="rId5" Type="http://schemas.openxmlformats.org/officeDocument/2006/relationships/tags" Target="../tags/tag292.xml"/><Relationship Id="rId15" Type="http://schemas.openxmlformats.org/officeDocument/2006/relationships/tags" Target="../tags/tag302.xml"/><Relationship Id="rId10" Type="http://schemas.openxmlformats.org/officeDocument/2006/relationships/tags" Target="../tags/tag297.xml"/><Relationship Id="rId19" Type="http://schemas.openxmlformats.org/officeDocument/2006/relationships/tags" Target="../tags/tag306.xml"/><Relationship Id="rId4" Type="http://schemas.openxmlformats.org/officeDocument/2006/relationships/tags" Target="../tags/tag291.xml"/><Relationship Id="rId9" Type="http://schemas.openxmlformats.org/officeDocument/2006/relationships/tags" Target="../tags/tag296.xml"/><Relationship Id="rId14" Type="http://schemas.openxmlformats.org/officeDocument/2006/relationships/tags" Target="../tags/tag301.xml"/><Relationship Id="rId22" Type="http://schemas.openxmlformats.org/officeDocument/2006/relationships/slideLayout" Target="../slideLayouts/slideLayout3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37.xml"/><Relationship Id="rId7" Type="http://schemas.openxmlformats.org/officeDocument/2006/relationships/image" Target="../media/image41.png"/><Relationship Id="rId2" Type="http://schemas.openxmlformats.org/officeDocument/2006/relationships/tags" Target="../tags/tag407.xml"/><Relationship Id="rId1" Type="http://schemas.openxmlformats.org/officeDocument/2006/relationships/tags" Target="../tags/tag40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7" Type="http://schemas.openxmlformats.org/officeDocument/2006/relationships/image" Target="../media/image45.png"/><Relationship Id="rId2" Type="http://schemas.openxmlformats.org/officeDocument/2006/relationships/tags" Target="../tags/tag409.xml"/><Relationship Id="rId1" Type="http://schemas.openxmlformats.org/officeDocument/2006/relationships/tags" Target="../tags/tag40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slideLayout" Target="../slideLayouts/slideLayout37.xml"/><Relationship Id="rId7" Type="http://schemas.openxmlformats.org/officeDocument/2006/relationships/image" Target="../media/image48.png"/><Relationship Id="rId2" Type="http://schemas.openxmlformats.org/officeDocument/2006/relationships/tags" Target="../tags/tag411.xml"/><Relationship Id="rId1" Type="http://schemas.openxmlformats.org/officeDocument/2006/relationships/tags" Target="../tags/tag410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3.png"/><Relationship Id="rId9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tags" Target="../tags/tag413.xml"/><Relationship Id="rId1" Type="http://schemas.openxmlformats.org/officeDocument/2006/relationships/tags" Target="../tags/tag41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tags" Target="../tags/tag415.xml"/><Relationship Id="rId1" Type="http://schemas.openxmlformats.org/officeDocument/2006/relationships/tags" Target="../tags/tag414.xml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tags" Target="../tags/tag417.xml"/><Relationship Id="rId1" Type="http://schemas.openxmlformats.org/officeDocument/2006/relationships/tags" Target="../tags/tag41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slideLayout" Target="../slideLayouts/slideLayout37.xml"/><Relationship Id="rId7" Type="http://schemas.openxmlformats.org/officeDocument/2006/relationships/image" Target="../media/image60.png"/><Relationship Id="rId2" Type="http://schemas.openxmlformats.org/officeDocument/2006/relationships/tags" Target="../tags/tag419.xml"/><Relationship Id="rId1" Type="http://schemas.openxmlformats.org/officeDocument/2006/relationships/tags" Target="../tags/tag418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tags" Target="../tags/tag421.xml"/><Relationship Id="rId1" Type="http://schemas.openxmlformats.org/officeDocument/2006/relationships/tags" Target="../tags/tag420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tags" Target="../tags/tag423.xml"/><Relationship Id="rId1" Type="http://schemas.openxmlformats.org/officeDocument/2006/relationships/tags" Target="../tags/tag422.xml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1.xml"/><Relationship Id="rId1" Type="http://schemas.openxmlformats.org/officeDocument/2006/relationships/tags" Target="../tags/tag4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tags" Target="../tags/tag310.xml"/><Relationship Id="rId1" Type="http://schemas.openxmlformats.org/officeDocument/2006/relationships/tags" Target="../tags/tag309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313.xml"/><Relationship Id="rId2" Type="http://schemas.openxmlformats.org/officeDocument/2006/relationships/tags" Target="../tags/tag312.xml"/><Relationship Id="rId1" Type="http://schemas.openxmlformats.org/officeDocument/2006/relationships/tags" Target="../tags/tag311.xml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316.xml"/><Relationship Id="rId2" Type="http://schemas.openxmlformats.org/officeDocument/2006/relationships/tags" Target="../tags/tag315.xml"/><Relationship Id="rId1" Type="http://schemas.openxmlformats.org/officeDocument/2006/relationships/tags" Target="../tags/tag314.xml"/><Relationship Id="rId5" Type="http://schemas.openxmlformats.org/officeDocument/2006/relationships/image" Target="../media/image19.png"/><Relationship Id="rId4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tags" Target="../tags/tag318.xml"/><Relationship Id="rId1" Type="http://schemas.openxmlformats.org/officeDocument/2006/relationships/tags" Target="../tags/tag3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tags" Target="../tags/tag320.xml"/><Relationship Id="rId1" Type="http://schemas.openxmlformats.org/officeDocument/2006/relationships/tags" Target="../tags/tag3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14" y="207"/>
            <a:ext cx="12201524" cy="686966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2700" y="2181285"/>
            <a:ext cx="12179300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b="1" dirty="0">
                <a:solidFill>
                  <a:prstClr val="white"/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上海泛微网络科技股份有限公司</a:t>
            </a:r>
            <a:endParaRPr lang="zh-CN" altLang="en-US" sz="4000" b="1" dirty="0">
              <a:solidFill>
                <a:prstClr val="white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开发入职培训</a:t>
            </a:r>
          </a:p>
        </p:txBody>
      </p:sp>
      <p:sp>
        <p:nvSpPr>
          <p:cNvPr id="12" name="矩形 11"/>
          <p:cNvSpPr/>
          <p:nvPr/>
        </p:nvSpPr>
        <p:spPr>
          <a:xfrm>
            <a:off x="152398" y="6204418"/>
            <a:ext cx="12190415" cy="401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lnSpc>
                <a:spcPct val="140000"/>
              </a:lnSpc>
              <a:spcBef>
                <a:spcPct val="50000"/>
              </a:spcBef>
              <a:spcAft>
                <a:spcPct val="0"/>
              </a:spcAft>
              <a:buClr>
                <a:srgbClr val="000044"/>
              </a:buClr>
              <a:buSzPct val="75000"/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微软雅黑 Light" panose="020B0502040204020203" charset="-122"/>
                <a:ea typeface="微软雅黑 Light" panose="020B0502040204020203" charset="-122"/>
              </a:rPr>
              <a:t>上海泛微网络科技股份有限公司</a:t>
            </a:r>
          </a:p>
        </p:txBody>
      </p:sp>
      <p:sp>
        <p:nvSpPr>
          <p:cNvPr id="4" name="矩形 3"/>
          <p:cNvSpPr/>
          <p:nvPr/>
        </p:nvSpPr>
        <p:spPr>
          <a:xfrm>
            <a:off x="7581900" y="4747895"/>
            <a:ext cx="4123690" cy="1038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/>
              <a:t>培训人：潘伟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51"/>
          <p:cNvSpPr txBox="1"/>
          <p:nvPr>
            <p:custDataLst>
              <p:tags r:id="rId2"/>
            </p:custDataLst>
          </p:nvPr>
        </p:nvSpPr>
        <p:spPr>
          <a:xfrm>
            <a:off x="490110" y="468838"/>
            <a:ext cx="4987855" cy="646331"/>
          </a:xfrm>
          <a:prstGeom prst="rect">
            <a:avLst/>
          </a:prstGeom>
          <a:noFill/>
        </p:spPr>
        <p:txBody>
          <a:bodyPr wrap="square" tIns="46800" bIns="46800" rtlCol="0" anchor="b" anchorCtr="0">
            <a:normAutofit/>
          </a:bodyPr>
          <a:lstStyle/>
          <a:p>
            <a:pPr>
              <a:lnSpc>
                <a:spcPct val="120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 altLang="zh-CN" sz="2400" b="1" spc="3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Java</a:t>
            </a:r>
            <a:r>
              <a:rPr lang="zh-CN" altLang="en-US" sz="2400" b="1" spc="3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注释规范</a:t>
            </a:r>
            <a:endParaRPr lang="zh-CN" altLang="en-US" sz="2400" b="1" spc="30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9440" y="1334770"/>
            <a:ext cx="9277985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  <a:buNone/>
            </a:pPr>
            <a:r>
              <a:rPr lang="en-US" sz="2400" b="1">
                <a:solidFill>
                  <a:srgbClr val="00B0F0"/>
                </a:solidFill>
                <a:latin typeface="Times New Roman" panose="02020603050405020304" charset="0"/>
              </a:rPr>
              <a:t>方法注释</a:t>
            </a:r>
          </a:p>
          <a:p>
            <a:pPr algn="l">
              <a:buClrTx/>
              <a:buSzTx/>
              <a:buNone/>
            </a:pPr>
            <a:endParaRPr lang="en-US" sz="1600">
              <a:latin typeface="Times New Roman" panose="02020603050405020304" charset="0"/>
            </a:endParaRPr>
          </a:p>
          <a:p>
            <a:pPr algn="l">
              <a:buClrTx/>
              <a:buSzTx/>
              <a:buNone/>
            </a:pPr>
            <a:r>
              <a:rPr lang="en-US" sz="1600">
                <a:latin typeface="Times New Roman" panose="02020603050405020304" charset="0"/>
              </a:rPr>
              <a:t>在每个方法前面必须加上方法注释，注释模板如下：</a:t>
            </a:r>
          </a:p>
          <a:p>
            <a:pPr algn="l">
              <a:buClrTx/>
              <a:buSzTx/>
              <a:buNone/>
            </a:pPr>
            <a:endParaRPr lang="en-US" sz="1600">
              <a:latin typeface="Times New Roman" panose="02020603050405020304" charset="0"/>
            </a:endParaRPr>
          </a:p>
          <a:p>
            <a:pPr algn="l">
              <a:buClrTx/>
              <a:buSzTx/>
              <a:buNone/>
            </a:pPr>
            <a:r>
              <a:rPr lang="en-US" sz="1600">
                <a:latin typeface="Times New Roman" panose="02020603050405020304" charset="0"/>
              </a:rPr>
              <a:t>/**</a:t>
            </a:r>
          </a:p>
          <a:p>
            <a:pPr algn="l">
              <a:buClrTx/>
              <a:buSzTx/>
              <a:buNone/>
            </a:pPr>
            <a:endParaRPr lang="en-US" sz="1600">
              <a:latin typeface="Times New Roman" panose="02020603050405020304" charset="0"/>
            </a:endParaRPr>
          </a:p>
          <a:p>
            <a:pPr algn="l">
              <a:buClrTx/>
              <a:buSzTx/>
              <a:buNone/>
            </a:pPr>
            <a:r>
              <a:rPr lang="en-US" sz="1600">
                <a:latin typeface="Times New Roman" panose="02020603050405020304" charset="0"/>
              </a:rPr>
              <a:t>* 类方法的详细使用说明</a:t>
            </a:r>
          </a:p>
          <a:p>
            <a:pPr algn="l">
              <a:buClrTx/>
              <a:buSzTx/>
              <a:buNone/>
            </a:pPr>
            <a:endParaRPr lang="en-US" sz="1600">
              <a:latin typeface="Times New Roman" panose="02020603050405020304" charset="0"/>
            </a:endParaRPr>
          </a:p>
          <a:p>
            <a:pPr algn="l">
              <a:buClrTx/>
              <a:buSzTx/>
              <a:buNone/>
            </a:pPr>
            <a:r>
              <a:rPr lang="en-US" sz="1600">
                <a:latin typeface="Times New Roman" panose="02020603050405020304" charset="0"/>
              </a:rPr>
              <a:t>*</a:t>
            </a:r>
          </a:p>
          <a:p>
            <a:pPr algn="l">
              <a:buClrTx/>
              <a:buSzTx/>
              <a:buNone/>
            </a:pPr>
            <a:endParaRPr lang="en-US" sz="1600">
              <a:latin typeface="Times New Roman" panose="02020603050405020304" charset="0"/>
            </a:endParaRPr>
          </a:p>
          <a:p>
            <a:pPr algn="l">
              <a:buClrTx/>
              <a:buSzTx/>
              <a:buNone/>
            </a:pPr>
            <a:r>
              <a:rPr lang="en-US" sz="1600">
                <a:latin typeface="Times New Roman" panose="02020603050405020304" charset="0"/>
              </a:rPr>
              <a:t>* @param 参数1 参数1的使用说明</a:t>
            </a:r>
          </a:p>
          <a:p>
            <a:pPr algn="l">
              <a:buClrTx/>
              <a:buSzTx/>
              <a:buNone/>
            </a:pPr>
            <a:endParaRPr lang="en-US" sz="1600">
              <a:latin typeface="Times New Roman" panose="02020603050405020304" charset="0"/>
            </a:endParaRPr>
          </a:p>
          <a:p>
            <a:pPr algn="l">
              <a:buClrTx/>
              <a:buSzTx/>
              <a:buNone/>
            </a:pPr>
            <a:r>
              <a:rPr lang="en-US" sz="1600">
                <a:latin typeface="Times New Roman" panose="02020603050405020304" charset="0"/>
              </a:rPr>
              <a:t>* @return 返回结果的说明</a:t>
            </a:r>
          </a:p>
          <a:p>
            <a:pPr algn="l">
              <a:buClrTx/>
              <a:buSzTx/>
              <a:buNone/>
            </a:pPr>
            <a:endParaRPr lang="en-US" sz="1600">
              <a:latin typeface="Times New Roman" panose="02020603050405020304" charset="0"/>
            </a:endParaRPr>
          </a:p>
          <a:p>
            <a:pPr algn="l">
              <a:buClrTx/>
              <a:buSzTx/>
              <a:buNone/>
            </a:pPr>
            <a:r>
              <a:rPr lang="en-US" sz="1600">
                <a:latin typeface="Times New Roman" panose="02020603050405020304" charset="0"/>
              </a:rPr>
              <a:t>* @throws 异常类型.错误代码 注明从此类方法中抛出异常的说明</a:t>
            </a:r>
          </a:p>
          <a:p>
            <a:pPr algn="l">
              <a:buClrTx/>
              <a:buSzTx/>
              <a:buNone/>
            </a:pPr>
            <a:endParaRPr lang="en-US" sz="1600">
              <a:latin typeface="Times New Roman" panose="02020603050405020304" charset="0"/>
            </a:endParaRPr>
          </a:p>
          <a:p>
            <a:pPr algn="l">
              <a:buClrTx/>
              <a:buSzTx/>
              <a:buNone/>
            </a:pPr>
            <a:r>
              <a:rPr lang="en-US" sz="1600">
                <a:latin typeface="Times New Roman" panose="02020603050405020304" charset="0"/>
              </a:rPr>
              <a:t>*/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51"/>
          <p:cNvSpPr txBox="1"/>
          <p:nvPr>
            <p:custDataLst>
              <p:tags r:id="rId2"/>
            </p:custDataLst>
          </p:nvPr>
        </p:nvSpPr>
        <p:spPr>
          <a:xfrm>
            <a:off x="490110" y="468838"/>
            <a:ext cx="4987855" cy="646331"/>
          </a:xfrm>
          <a:prstGeom prst="rect">
            <a:avLst/>
          </a:prstGeom>
          <a:noFill/>
        </p:spPr>
        <p:txBody>
          <a:bodyPr wrap="square" tIns="46800" bIns="46800" rtlCol="0" anchor="b" anchorCtr="0">
            <a:normAutofit/>
          </a:bodyPr>
          <a:lstStyle/>
          <a:p>
            <a:pPr>
              <a:lnSpc>
                <a:spcPct val="120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 altLang="zh-CN" sz="2400" b="1" spc="3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Java</a:t>
            </a:r>
            <a:r>
              <a:rPr lang="zh-CN" altLang="en-US" sz="2400" b="1" spc="3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注释规范</a:t>
            </a:r>
            <a:endParaRPr lang="zh-CN" altLang="en-US" sz="2400" b="1" spc="30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0220" y="1500505"/>
            <a:ext cx="8223885" cy="3938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>
                <a:solidFill>
                  <a:srgbClr val="00B0F0"/>
                </a:solidFill>
                <a:latin typeface="Times New Roman" panose="02020603050405020304" charset="0"/>
              </a:rPr>
              <a:t>构造方法注释</a:t>
            </a:r>
          </a:p>
          <a:p>
            <a:endParaRPr lang="zh-CN" altLang="en-US"/>
          </a:p>
          <a:p>
            <a:pPr algn="l">
              <a:buClrTx/>
              <a:buSzTx/>
              <a:buNone/>
            </a:pPr>
            <a:r>
              <a:rPr lang="en-US" sz="1600">
                <a:latin typeface="Times New Roman" panose="02020603050405020304" charset="0"/>
              </a:rPr>
              <a:t>在每个构造方法前面必须加上注释，注释模板如下：</a:t>
            </a:r>
          </a:p>
          <a:p>
            <a:pPr algn="l">
              <a:buClrTx/>
              <a:buSzTx/>
              <a:buNone/>
            </a:pPr>
            <a:endParaRPr lang="en-US" sz="1600">
              <a:latin typeface="Times New Roman" panose="02020603050405020304" charset="0"/>
            </a:endParaRPr>
          </a:p>
          <a:p>
            <a:pPr algn="l">
              <a:buClrTx/>
              <a:buSzTx/>
              <a:buNone/>
            </a:pPr>
            <a:r>
              <a:rPr lang="en-US" sz="1600">
                <a:latin typeface="Times New Roman" panose="02020603050405020304" charset="0"/>
              </a:rPr>
              <a:t>/**</a:t>
            </a:r>
          </a:p>
          <a:p>
            <a:pPr algn="l">
              <a:buClrTx/>
              <a:buSzTx/>
              <a:buNone/>
            </a:pPr>
            <a:endParaRPr lang="en-US" sz="1600">
              <a:latin typeface="Times New Roman" panose="02020603050405020304" charset="0"/>
            </a:endParaRPr>
          </a:p>
          <a:p>
            <a:pPr algn="l">
              <a:buClrTx/>
              <a:buSzTx/>
              <a:buNone/>
            </a:pPr>
            <a:r>
              <a:rPr lang="en-US" sz="1600">
                <a:latin typeface="Times New Roman" panose="02020603050405020304" charset="0"/>
              </a:rPr>
              <a:t>* 构造方法的详细使用说明</a:t>
            </a:r>
          </a:p>
          <a:p>
            <a:pPr algn="l">
              <a:buClrTx/>
              <a:buSzTx/>
              <a:buNone/>
            </a:pPr>
            <a:endParaRPr lang="en-US" sz="1600">
              <a:latin typeface="Times New Roman" panose="02020603050405020304" charset="0"/>
            </a:endParaRPr>
          </a:p>
          <a:p>
            <a:pPr algn="l">
              <a:buClrTx/>
              <a:buSzTx/>
              <a:buNone/>
            </a:pPr>
            <a:r>
              <a:rPr lang="en-US" sz="1600">
                <a:latin typeface="Times New Roman" panose="02020603050405020304" charset="0"/>
              </a:rPr>
              <a:t>*</a:t>
            </a:r>
          </a:p>
          <a:p>
            <a:pPr algn="l">
              <a:buClrTx/>
              <a:buSzTx/>
              <a:buNone/>
            </a:pPr>
            <a:endParaRPr lang="en-US" sz="1600">
              <a:latin typeface="Times New Roman" panose="02020603050405020304" charset="0"/>
            </a:endParaRPr>
          </a:p>
          <a:p>
            <a:pPr algn="l">
              <a:buClrTx/>
              <a:buSzTx/>
              <a:buNone/>
            </a:pPr>
            <a:r>
              <a:rPr lang="en-US" sz="1600">
                <a:latin typeface="Times New Roman" panose="02020603050405020304" charset="0"/>
              </a:rPr>
              <a:t>* @param 参数1 参数1的使用说明</a:t>
            </a:r>
          </a:p>
          <a:p>
            <a:pPr algn="l">
              <a:buClrTx/>
              <a:buSzTx/>
              <a:buNone/>
            </a:pPr>
            <a:endParaRPr lang="en-US" sz="1600">
              <a:latin typeface="Times New Roman" panose="02020603050405020304" charset="0"/>
            </a:endParaRPr>
          </a:p>
          <a:p>
            <a:pPr algn="l">
              <a:buClrTx/>
              <a:buSzTx/>
              <a:buNone/>
            </a:pPr>
            <a:r>
              <a:rPr lang="en-US" sz="1600">
                <a:latin typeface="Times New Roman" panose="02020603050405020304" charset="0"/>
              </a:rPr>
              <a:t>* @throws 异常类型.错误代码 注明从此类方法中抛出异常的说明</a:t>
            </a:r>
          </a:p>
          <a:p>
            <a:pPr algn="l">
              <a:buClrTx/>
              <a:buSzTx/>
              <a:buNone/>
            </a:pPr>
            <a:endParaRPr lang="en-US" sz="1600">
              <a:latin typeface="Times New Roman" panose="02020603050405020304" charset="0"/>
            </a:endParaRPr>
          </a:p>
          <a:p>
            <a:pPr algn="l">
              <a:buClrTx/>
              <a:buSzTx/>
              <a:buNone/>
            </a:pPr>
            <a:r>
              <a:rPr lang="en-US" sz="1600">
                <a:latin typeface="Times New Roman" panose="02020603050405020304" charset="0"/>
              </a:rPr>
              <a:t>*/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51"/>
          <p:cNvSpPr txBox="1"/>
          <p:nvPr>
            <p:custDataLst>
              <p:tags r:id="rId2"/>
            </p:custDataLst>
          </p:nvPr>
        </p:nvSpPr>
        <p:spPr>
          <a:xfrm>
            <a:off x="490110" y="468838"/>
            <a:ext cx="4987855" cy="646331"/>
          </a:xfrm>
          <a:prstGeom prst="rect">
            <a:avLst/>
          </a:prstGeom>
          <a:noFill/>
        </p:spPr>
        <p:txBody>
          <a:bodyPr wrap="square" tIns="46800" bIns="46800" rtlCol="0" anchor="b" anchorCtr="0">
            <a:normAutofit/>
          </a:bodyPr>
          <a:lstStyle/>
          <a:p>
            <a:pPr>
              <a:lnSpc>
                <a:spcPct val="120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 altLang="zh-CN" sz="2400" b="1" spc="3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Java</a:t>
            </a:r>
            <a:r>
              <a:rPr lang="zh-CN" altLang="en-US" sz="2400" b="1" spc="3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注释规范</a:t>
            </a:r>
            <a:endParaRPr lang="zh-CN" altLang="en-US" sz="2400" b="1" spc="30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0220" y="1500505"/>
            <a:ext cx="8223885" cy="19685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>
                <a:solidFill>
                  <a:srgbClr val="00B0F0"/>
                </a:solidFill>
                <a:latin typeface="Times New Roman" panose="02020603050405020304" charset="0"/>
              </a:rPr>
              <a:t>方法内部注释</a:t>
            </a:r>
          </a:p>
          <a:p>
            <a:endParaRPr lang="zh-CN" altLang="en-US"/>
          </a:p>
          <a:p>
            <a:pPr algn="l">
              <a:buClrTx/>
              <a:buSzTx/>
              <a:buFontTx/>
              <a:buNone/>
            </a:pPr>
            <a:r>
              <a:rPr lang="en-US" sz="1600">
                <a:latin typeface="Times New Roman" panose="02020603050405020304" charset="0"/>
              </a:rPr>
              <a:t>在方法内部使用单行或者多行注释，该注释根据实际情况添加。</a:t>
            </a:r>
          </a:p>
          <a:p>
            <a:pPr algn="l">
              <a:buClrTx/>
              <a:buSzTx/>
              <a:buFontTx/>
              <a:buNone/>
            </a:pPr>
            <a:endParaRPr lang="en-US" sz="1600">
              <a:latin typeface="Times New Roman" panose="02020603050405020304" charset="0"/>
            </a:endParaRPr>
          </a:p>
          <a:p>
            <a:pPr algn="l">
              <a:buClrTx/>
              <a:buSzTx/>
              <a:buFontTx/>
              <a:buNone/>
            </a:pPr>
            <a:r>
              <a:rPr lang="en-US" sz="1600">
                <a:latin typeface="Times New Roman" panose="02020603050405020304" charset="0"/>
              </a:rPr>
              <a:t>如：//背景颜色</a:t>
            </a:r>
          </a:p>
          <a:p>
            <a:pPr algn="l">
              <a:buClrTx/>
              <a:buSzTx/>
              <a:buFontTx/>
              <a:buNone/>
            </a:pPr>
            <a:endParaRPr lang="en-US" sz="1600">
              <a:latin typeface="Times New Roman" panose="02020603050405020304" charset="0"/>
            </a:endParaRPr>
          </a:p>
          <a:p>
            <a:pPr algn="l">
              <a:buClrTx/>
              <a:buSzTx/>
              <a:buFontTx/>
              <a:buNone/>
            </a:pPr>
            <a:r>
              <a:rPr lang="en-US" sz="1600">
                <a:latin typeface="Times New Roman" panose="02020603050405020304" charset="0"/>
              </a:rPr>
              <a:t>       Color bgColor = Color.RED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51"/>
          <p:cNvSpPr txBox="1"/>
          <p:nvPr>
            <p:custDataLst>
              <p:tags r:id="rId2"/>
            </p:custDataLst>
          </p:nvPr>
        </p:nvSpPr>
        <p:spPr>
          <a:xfrm>
            <a:off x="490110" y="468838"/>
            <a:ext cx="4987855" cy="646331"/>
          </a:xfrm>
          <a:prstGeom prst="rect">
            <a:avLst/>
          </a:prstGeom>
          <a:noFill/>
        </p:spPr>
        <p:txBody>
          <a:bodyPr wrap="square" tIns="46800" bIns="46800" rtlCol="0" anchor="b" anchorCtr="0">
            <a:normAutofit/>
          </a:bodyPr>
          <a:lstStyle/>
          <a:p>
            <a:pPr>
              <a:lnSpc>
                <a:spcPct val="120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 altLang="zh-CN" sz="2400" b="1" spc="3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Ecode</a:t>
            </a:r>
            <a:r>
              <a:rPr lang="zh-CN" altLang="en-US" sz="2400" b="1" spc="3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注释规范</a:t>
            </a:r>
            <a:endParaRPr lang="zh-CN" altLang="en-US" sz="2400" b="1" spc="30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0220" y="1500505"/>
            <a:ext cx="8223885" cy="5262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>
                <a:solidFill>
                  <a:srgbClr val="00B0F0"/>
                </a:solidFill>
                <a:latin typeface="Times New Roman" panose="02020603050405020304" charset="0"/>
                <a:sym typeface="+mn-ea"/>
              </a:rPr>
              <a:t>Ecode</a:t>
            </a:r>
            <a:r>
              <a:rPr lang="en-US" sz="2400" b="1">
                <a:solidFill>
                  <a:srgbClr val="00B0F0"/>
                </a:solidFill>
                <a:latin typeface="Times New Roman" panose="02020603050405020304" charset="0"/>
              </a:rPr>
              <a:t>注释</a:t>
            </a:r>
          </a:p>
          <a:p>
            <a:endParaRPr lang="en-US" sz="2400" b="1">
              <a:solidFill>
                <a:srgbClr val="00B0F0"/>
              </a:solidFill>
              <a:latin typeface="Times New Roman" panose="02020603050405020304" charset="0"/>
            </a:endParaRPr>
          </a:p>
          <a:p>
            <a:pPr algn="l">
              <a:buClrTx/>
              <a:buSzTx/>
              <a:buFontTx/>
              <a:buNone/>
            </a:pPr>
            <a:r>
              <a:rPr lang="en-US" sz="1600">
                <a:latin typeface="Times New Roman" panose="02020603050405020304" charset="0"/>
              </a:rPr>
              <a:t>register.js中的注释</a:t>
            </a:r>
          </a:p>
          <a:p>
            <a:pPr algn="l">
              <a:buClrTx/>
              <a:buSzTx/>
              <a:buFontTx/>
              <a:buNone/>
            </a:pPr>
            <a:endParaRPr lang="en-US" sz="1600">
              <a:latin typeface="Times New Roman" panose="02020603050405020304" charset="0"/>
            </a:endParaRPr>
          </a:p>
          <a:p>
            <a:pPr algn="l">
              <a:buClrTx/>
              <a:buSzTx/>
              <a:buFontTx/>
              <a:buNone/>
            </a:pPr>
            <a:r>
              <a:rPr lang="en-US" sz="1600">
                <a:latin typeface="Times New Roman" panose="02020603050405020304" charset="0"/>
              </a:rPr>
              <a:t>/**</a:t>
            </a:r>
          </a:p>
          <a:p>
            <a:pPr algn="l">
              <a:buClrTx/>
              <a:buSzTx/>
              <a:buFontTx/>
              <a:buNone/>
            </a:pPr>
            <a:endParaRPr lang="en-US" sz="1600">
              <a:latin typeface="Times New Roman" panose="02020603050405020304" charset="0"/>
            </a:endParaRPr>
          </a:p>
          <a:p>
            <a:pPr algn="l">
              <a:buClrTx/>
              <a:buSzTx/>
              <a:buFontTx/>
              <a:buNone/>
            </a:pPr>
            <a:r>
              <a:rPr lang="en-US" sz="1600">
                <a:latin typeface="Times New Roman" panose="02020603050405020304" charset="0"/>
              </a:rPr>
              <a:t> * @author作者</a:t>
            </a:r>
          </a:p>
          <a:p>
            <a:pPr algn="l">
              <a:buClrTx/>
              <a:buSzTx/>
              <a:buFontTx/>
              <a:buNone/>
            </a:pPr>
            <a:endParaRPr lang="en-US" sz="1600">
              <a:latin typeface="Times New Roman" panose="02020603050405020304" charset="0"/>
            </a:endParaRPr>
          </a:p>
          <a:p>
            <a:pPr algn="l">
              <a:buClrTx/>
              <a:buSzTx/>
              <a:buFontTx/>
              <a:buNone/>
            </a:pPr>
            <a:r>
              <a:rPr lang="en-US" sz="1600">
                <a:latin typeface="Times New Roman" panose="02020603050405020304" charset="0"/>
              </a:rPr>
              <a:t> * @Data日期</a:t>
            </a:r>
          </a:p>
          <a:p>
            <a:pPr algn="l">
              <a:buClrTx/>
              <a:buSzTx/>
              <a:buFontTx/>
              <a:buNone/>
            </a:pPr>
            <a:endParaRPr lang="en-US" sz="1600">
              <a:latin typeface="Times New Roman" panose="02020603050405020304" charset="0"/>
            </a:endParaRPr>
          </a:p>
          <a:p>
            <a:pPr algn="l">
              <a:buClrTx/>
              <a:buSzTx/>
              <a:buFontTx/>
              <a:buNone/>
            </a:pPr>
            <a:r>
              <a:rPr lang="en-US" sz="1600">
                <a:latin typeface="Times New Roman" panose="02020603050405020304" charset="0"/>
              </a:rPr>
              <a:t> * 功能描述修改签字意见默认字体大小</a:t>
            </a:r>
          </a:p>
          <a:p>
            <a:pPr algn="l">
              <a:buClrTx/>
              <a:buSzTx/>
              <a:buFontTx/>
              <a:buNone/>
            </a:pPr>
            <a:r>
              <a:rPr lang="en-US" sz="1600">
                <a:latin typeface="Times New Roman" panose="02020603050405020304" charset="0"/>
              </a:rPr>
              <a:t> */</a:t>
            </a:r>
          </a:p>
          <a:p>
            <a:pPr algn="l">
              <a:buClrTx/>
              <a:buSzTx/>
              <a:buFontTx/>
              <a:buNone/>
            </a:pPr>
            <a:r>
              <a:rPr lang="en-US" sz="1600">
                <a:latin typeface="Times New Roman" panose="02020603050405020304" charset="0"/>
              </a:rPr>
              <a:t>ecodeSDK.overwritePropsFnQueueMapSet('WeaRichText',{</a:t>
            </a:r>
          </a:p>
          <a:p>
            <a:pPr algn="l">
              <a:buClrTx/>
              <a:buSzTx/>
              <a:buFontTx/>
              <a:buNone/>
            </a:pPr>
            <a:r>
              <a:rPr lang="en-US" sz="1600">
                <a:latin typeface="Times New Roman" panose="02020603050405020304" charset="0"/>
              </a:rPr>
              <a:t>  fn:(newProps,name)=&gt;{</a:t>
            </a:r>
          </a:p>
          <a:p>
            <a:pPr algn="l">
              <a:buClrTx/>
              <a:buSzTx/>
              <a:buFontTx/>
              <a:buNone/>
            </a:pPr>
            <a:r>
              <a:rPr lang="en-US" sz="1600">
                <a:latin typeface="Times New Roman" panose="02020603050405020304" charset="0"/>
              </a:rPr>
              <a:t>    if (!(ecodeSDK.checkLPath('/spa/workflow/static4form/index.html#/main/workflow/req')) &amp;&amp; </a:t>
            </a:r>
          </a:p>
          <a:p>
            <a:pPr algn="l">
              <a:buClrTx/>
              <a:buSzTx/>
              <a:buFontTx/>
              <a:buNone/>
            </a:pPr>
            <a:r>
              <a:rPr lang="en-US" sz="1600">
                <a:latin typeface="Times New Roman" panose="02020603050405020304" charset="0"/>
              </a:rPr>
              <a:t>      !(ecodeSDK.checkLPath('/spa/workflow/index_form.jsp#/main/workflow/req'))</a:t>
            </a:r>
          </a:p>
          <a:p>
            <a:pPr algn="l">
              <a:buClrTx/>
              <a:buSzTx/>
              <a:buFontTx/>
              <a:buNone/>
            </a:pPr>
            <a:r>
              <a:rPr lang="en-US" sz="1600">
                <a:latin typeface="Times New Roman" panose="02020603050405020304" charset="0"/>
              </a:rPr>
              <a:t>    ) return;</a:t>
            </a:r>
          </a:p>
          <a:p>
            <a:pPr algn="l">
              <a:buClrTx/>
              <a:buSzTx/>
              <a:buFontTx/>
              <a:buNone/>
            </a:pPr>
            <a:r>
              <a:rPr lang="en-US" sz="1600">
                <a:latin typeface="Times New Roman" panose="02020603050405020304" charset="0"/>
              </a:rPr>
              <a:t>    return newProps;</a:t>
            </a:r>
          </a:p>
          <a:p>
            <a:pPr algn="l">
              <a:buClrTx/>
              <a:buSzTx/>
              <a:buFontTx/>
              <a:buNone/>
            </a:pPr>
            <a:r>
              <a:rPr lang="en-US" sz="1600">
                <a:latin typeface="Times New Roman" panose="02020603050405020304" charset="0"/>
              </a:rPr>
              <a:t>  }</a:t>
            </a:r>
          </a:p>
          <a:p>
            <a:pPr algn="l">
              <a:buClrTx/>
              <a:buSzTx/>
              <a:buFontTx/>
              <a:buNone/>
            </a:pPr>
            <a:r>
              <a:rPr lang="en-US" sz="1600">
                <a:latin typeface="Times New Roman" panose="02020603050405020304" charset="0"/>
              </a:rPr>
              <a:t>});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51"/>
          <p:cNvSpPr txBox="1"/>
          <p:nvPr>
            <p:custDataLst>
              <p:tags r:id="rId2"/>
            </p:custDataLst>
          </p:nvPr>
        </p:nvSpPr>
        <p:spPr>
          <a:xfrm>
            <a:off x="490110" y="468838"/>
            <a:ext cx="4987855" cy="646331"/>
          </a:xfrm>
          <a:prstGeom prst="rect">
            <a:avLst/>
          </a:prstGeom>
          <a:noFill/>
        </p:spPr>
        <p:txBody>
          <a:bodyPr wrap="square" tIns="46800" bIns="46800" rtlCol="0" anchor="b" anchorCtr="0">
            <a:normAutofit/>
          </a:bodyPr>
          <a:lstStyle/>
          <a:p>
            <a:pPr>
              <a:lnSpc>
                <a:spcPct val="120000"/>
              </a:lnSpc>
              <a:spcBef>
                <a:spcPts val="150"/>
              </a:spcBef>
              <a:spcAft>
                <a:spcPts val="150"/>
              </a:spcAft>
            </a:pPr>
            <a:r>
              <a:rPr lang="zh-CN" altLang="en-US" sz="2400" b="1" spc="3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charset="-122"/>
              </a:rPr>
              <a:t>后端代码规范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62000" y="1443990"/>
            <a:ext cx="892365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RecordSet rs = new RecordSet();</a:t>
            </a:r>
          </a:p>
          <a:p>
            <a:r>
              <a:rPr lang="zh-CN" altLang="en-US"/>
              <a:t>String sql="select </a:t>
            </a:r>
            <a:r>
              <a:rPr lang="en-US" altLang="zh-CN"/>
              <a:t>*</a:t>
            </a:r>
            <a:r>
              <a:rPr lang="zh-CN" altLang="en-US"/>
              <a:t> from tablename where c = '"+parm1+"'";</a:t>
            </a:r>
          </a:p>
          <a:p>
            <a:r>
              <a:rPr lang="zh-CN" altLang="en-US"/>
              <a:t>rs.executeQuery(sql);</a:t>
            </a:r>
          </a:p>
          <a:p>
            <a:r>
              <a:rPr lang="zh-CN" altLang="en-US"/>
              <a:t>if (rs.next()){</a:t>
            </a:r>
          </a:p>
          <a:p>
            <a:r>
              <a:rPr lang="zh-CN" altLang="en-US"/>
              <a:t>//代码逻辑</a:t>
            </a:r>
          </a:p>
          <a:p>
            <a:r>
              <a:rPr lang="zh-CN" altLang="en-US"/>
              <a:t>}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62000" y="4733925"/>
            <a:ext cx="892365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RecordSet rs = new RecordSet();</a:t>
            </a:r>
          </a:p>
          <a:p>
            <a:r>
              <a:rPr lang="zh-CN" altLang="en-US"/>
              <a:t>String sql="select a,b,c,d from tablename where c = ?";</a:t>
            </a:r>
          </a:p>
          <a:p>
            <a:r>
              <a:rPr lang="zh-CN" altLang="en-US"/>
              <a:t>if (rs.executeQuery(sql,parm1)&amp;&amp;rs.next()){</a:t>
            </a:r>
          </a:p>
          <a:p>
            <a:r>
              <a:rPr lang="en-US" altLang="zh-CN"/>
              <a:t>//</a:t>
            </a:r>
            <a:r>
              <a:rPr lang="zh-CN" altLang="en-US"/>
              <a:t>功能逻辑</a:t>
            </a:r>
          </a:p>
          <a:p>
            <a:r>
              <a:rPr lang="zh-CN" altLang="en-US"/>
              <a:t>}</a:t>
            </a:r>
            <a:r>
              <a:rPr lang="en-US" altLang="zh-CN"/>
              <a:t>else{</a:t>
            </a:r>
          </a:p>
          <a:p>
            <a:r>
              <a:rPr lang="en-US" altLang="zh-CN"/>
              <a:t>}</a:t>
            </a:r>
          </a:p>
        </p:txBody>
      </p:sp>
      <p:sp>
        <p:nvSpPr>
          <p:cNvPr id="4" name="下箭头 3"/>
          <p:cNvSpPr/>
          <p:nvPr/>
        </p:nvSpPr>
        <p:spPr>
          <a:xfrm>
            <a:off x="2625090" y="3582035"/>
            <a:ext cx="882015" cy="670560"/>
          </a:xfrm>
          <a:prstGeom prst="downArrow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标注 5"/>
          <p:cNvSpPr/>
          <p:nvPr/>
        </p:nvSpPr>
        <p:spPr>
          <a:xfrm>
            <a:off x="7649210" y="2718435"/>
            <a:ext cx="4043680" cy="1870075"/>
          </a:xfrm>
          <a:prstGeom prst="wedgeRoundRectCallout">
            <a:avLst>
              <a:gd name="adj1" fmla="val -68027"/>
              <a:gd name="adj2" fmla="val -54550"/>
              <a:gd name="adj3" fmla="val 16667"/>
            </a:avLst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Wingdings" panose="05000000000000000000" charset="0"/>
              <a:buChar char="l"/>
            </a:pPr>
            <a:r>
              <a:rPr lang="en-US" altLang="zh-CN"/>
              <a:t>‘*’ </a:t>
            </a:r>
            <a:r>
              <a:rPr lang="zh-CN" altLang="en-US"/>
              <a:t>会带来额外的I/O 内存 CPU的消耗</a:t>
            </a:r>
          </a:p>
          <a:p>
            <a:pPr marL="285750" indent="-285750" algn="l">
              <a:buFont typeface="Wingdings" panose="05000000000000000000" charset="0"/>
              <a:buChar char="l"/>
            </a:pPr>
            <a:r>
              <a:rPr lang="en-US" altLang="zh-CN"/>
              <a:t>sql</a:t>
            </a:r>
            <a:r>
              <a:rPr lang="zh-CN" altLang="en-US"/>
              <a:t>使用</a:t>
            </a:r>
            <a:r>
              <a:rPr lang="en-US" altLang="zh-CN"/>
              <a:t>‘+’</a:t>
            </a:r>
            <a:r>
              <a:rPr lang="zh-CN" altLang="en-US"/>
              <a:t>拼接会带来</a:t>
            </a:r>
            <a:r>
              <a:rPr lang="en-US" altLang="zh-CN"/>
              <a:t>sql</a:t>
            </a:r>
            <a:r>
              <a:rPr lang="zh-CN" altLang="en-US"/>
              <a:t>注入的问题</a:t>
            </a:r>
          </a:p>
          <a:p>
            <a:pPr marL="285750" indent="-285750" algn="l">
              <a:buFont typeface="Wingdings" panose="05000000000000000000" charset="0"/>
              <a:buChar char="l"/>
            </a:pPr>
            <a:r>
              <a:rPr lang="zh-CN" altLang="en-US"/>
              <a:t>未判断执行</a:t>
            </a:r>
            <a:r>
              <a:rPr lang="en-US" altLang="zh-CN"/>
              <a:t>sql</a:t>
            </a:r>
            <a:r>
              <a:rPr lang="zh-CN" altLang="en-US"/>
              <a:t>是否成功</a:t>
            </a:r>
          </a:p>
          <a:p>
            <a:pPr marL="285750" indent="-285750" algn="l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4" grpId="0" animBg="1"/>
      <p:bldP spid="4" grpId="1" animBg="1"/>
      <p:bldP spid="6" grpId="0" animBg="1"/>
      <p:bldP spid="6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51"/>
          <p:cNvSpPr txBox="1"/>
          <p:nvPr>
            <p:custDataLst>
              <p:tags r:id="rId2"/>
            </p:custDataLst>
          </p:nvPr>
        </p:nvSpPr>
        <p:spPr>
          <a:xfrm>
            <a:off x="490110" y="468838"/>
            <a:ext cx="4987855" cy="646331"/>
          </a:xfrm>
          <a:prstGeom prst="rect">
            <a:avLst/>
          </a:prstGeom>
          <a:noFill/>
        </p:spPr>
        <p:txBody>
          <a:bodyPr wrap="square" tIns="46800" bIns="46800" rtlCol="0" anchor="b" anchorCtr="0">
            <a:normAutofit/>
          </a:bodyPr>
          <a:lstStyle/>
          <a:p>
            <a:pPr>
              <a:lnSpc>
                <a:spcPct val="120000"/>
              </a:lnSpc>
              <a:spcBef>
                <a:spcPts val="150"/>
              </a:spcBef>
              <a:spcAft>
                <a:spcPts val="150"/>
              </a:spcAft>
            </a:pPr>
            <a:r>
              <a:rPr lang="zh-CN" altLang="en-US" sz="2400" b="1" spc="3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charset="-122"/>
              </a:rPr>
              <a:t>后端代码规范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62000" y="1443990"/>
            <a:ext cx="892365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RecordSet rs = new RecordSet();</a:t>
            </a:r>
          </a:p>
          <a:p>
            <a:endParaRPr lang="zh-CN" altLang="en-US"/>
          </a:p>
          <a:p>
            <a:r>
              <a:rPr lang="zh-CN" altLang="en-US"/>
              <a:t>//更新财务报表1</a:t>
            </a:r>
          </a:p>
          <a:p>
            <a:r>
              <a:rPr lang="zh-CN" altLang="en-US"/>
              <a:t>String sql1 = "update table1 set a=? where b=?";</a:t>
            </a:r>
          </a:p>
          <a:p>
            <a:r>
              <a:rPr lang="zh-CN" altLang="en-US"/>
              <a:t>rs.executeUpdate(sql1</a:t>
            </a:r>
            <a:r>
              <a:rPr lang="zh-CN" altLang="en-US">
                <a:sym typeface="+mn-ea"/>
              </a:rPr>
              <a:t>,parm1,parm2</a:t>
            </a:r>
            <a:r>
              <a:rPr lang="zh-CN" altLang="en-US"/>
              <a:t>);</a:t>
            </a:r>
          </a:p>
          <a:p>
            <a:endParaRPr lang="zh-CN" altLang="en-US"/>
          </a:p>
          <a:p>
            <a:r>
              <a:rPr lang="zh-CN" altLang="en-US"/>
              <a:t>//更新财务报表2</a:t>
            </a:r>
          </a:p>
          <a:p>
            <a:r>
              <a:rPr lang="zh-CN" altLang="en-US"/>
              <a:t>String sql2 = "update table2 set c=? where b=?";</a:t>
            </a:r>
          </a:p>
          <a:p>
            <a:r>
              <a:rPr lang="zh-CN" altLang="en-US"/>
              <a:t>rs.executeUpdate(sql2</a:t>
            </a:r>
            <a:r>
              <a:rPr lang="zh-CN" altLang="en-US">
                <a:sym typeface="+mn-ea"/>
              </a:rPr>
              <a:t>,parm1,parm2</a:t>
            </a:r>
            <a:r>
              <a:rPr lang="zh-CN" altLang="en-US"/>
              <a:t>);</a:t>
            </a:r>
          </a:p>
        </p:txBody>
      </p:sp>
      <p:sp>
        <p:nvSpPr>
          <p:cNvPr id="6" name="圆角矩形标注 5"/>
          <p:cNvSpPr/>
          <p:nvPr/>
        </p:nvSpPr>
        <p:spPr>
          <a:xfrm>
            <a:off x="762000" y="5123815"/>
            <a:ext cx="5654040" cy="1400810"/>
          </a:xfrm>
          <a:prstGeom prst="wedgeRoundRectCallout">
            <a:avLst>
              <a:gd name="adj1" fmla="val -7176"/>
              <a:gd name="adj2" fmla="val -100362"/>
              <a:gd name="adj3" fmla="val 16667"/>
            </a:avLst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Wingdings" panose="05000000000000000000" charset="0"/>
              <a:buChar char="l"/>
            </a:pPr>
            <a:r>
              <a:rPr lang="zh-CN" altLang="en-US"/>
              <a:t>如果</a:t>
            </a:r>
            <a:r>
              <a:rPr lang="en-US" altLang="zh-CN"/>
              <a:t>sql1</a:t>
            </a:r>
            <a:r>
              <a:rPr lang="zh-CN" altLang="en-US"/>
              <a:t>执行成功，</a:t>
            </a:r>
            <a:r>
              <a:rPr lang="en-US" altLang="zh-CN"/>
              <a:t>sql2</a:t>
            </a:r>
            <a:r>
              <a:rPr lang="zh-CN" altLang="en-US"/>
              <a:t>执行失败会导致数据错误</a:t>
            </a:r>
          </a:p>
          <a:p>
            <a:pPr marL="285750" indent="-285750" algn="l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714490" y="1447165"/>
            <a:ext cx="5291455" cy="5077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RecordSetTrans rst = new RecordSetTrans();</a:t>
            </a:r>
          </a:p>
          <a:p>
            <a:r>
              <a:rPr lang="zh-CN" altLang="en-US"/>
              <a:t>rst.setAutoCommit(false);</a:t>
            </a:r>
          </a:p>
          <a:p>
            <a:r>
              <a:rPr lang="zh-CN" altLang="en-US"/>
              <a:t>try {</a:t>
            </a:r>
          </a:p>
          <a:p>
            <a:r>
              <a:rPr lang="zh-CN" altLang="en-US"/>
              <a:t>//更新财务报表1</a:t>
            </a:r>
          </a:p>
          <a:p>
            <a:r>
              <a:rPr lang="zh-CN" altLang="en-US"/>
              <a:t>String sql1 = "update table1 set a=? where b=?";</a:t>
            </a:r>
          </a:p>
          <a:p>
            <a:r>
              <a:rPr lang="zh-CN" altLang="en-US"/>
              <a:t>if(!rst.executeUpdate(sql1,parm1,parm2)){</a:t>
            </a:r>
          </a:p>
          <a:p>
            <a:r>
              <a:rPr lang="zh-CN" altLang="en-US"/>
              <a:t> </a:t>
            </a:r>
            <a:r>
              <a:rPr lang="en-US" altLang="zh-CN"/>
              <a:t>     </a:t>
            </a:r>
            <a:r>
              <a:rPr lang="zh-CN" altLang="en-US"/>
              <a:t>throw new Exception();</a:t>
            </a:r>
          </a:p>
          <a:p>
            <a:r>
              <a:rPr lang="zh-CN" altLang="en-US"/>
              <a:t>}</a:t>
            </a:r>
          </a:p>
          <a:p>
            <a:r>
              <a:rPr lang="zh-CN" altLang="en-US"/>
              <a:t>//更新财务报表2</a:t>
            </a:r>
          </a:p>
          <a:p>
            <a:r>
              <a:rPr lang="zh-CN" altLang="en-US"/>
              <a:t>String sql2 = "update table2 set c=? where b=?";</a:t>
            </a:r>
          </a:p>
          <a:p>
            <a:r>
              <a:rPr lang="zh-CN" altLang="en-US"/>
              <a:t>if(!rst.executeUpdate(sql2,parm1,parm2)){</a:t>
            </a:r>
          </a:p>
          <a:p>
            <a:r>
              <a:rPr lang="en-US" altLang="zh-CN"/>
              <a:t>      </a:t>
            </a:r>
            <a:r>
              <a:rPr lang="zh-CN" altLang="en-US"/>
              <a:t>throw new Exception();</a:t>
            </a:r>
          </a:p>
          <a:p>
            <a:r>
              <a:rPr lang="zh-CN" altLang="en-US"/>
              <a:t>}</a:t>
            </a:r>
          </a:p>
          <a:p>
            <a:r>
              <a:rPr lang="zh-CN" altLang="en-US"/>
              <a:t>rst.commit();</a:t>
            </a:r>
          </a:p>
          <a:p>
            <a:r>
              <a:rPr lang="zh-CN" altLang="en-US"/>
              <a:t>} catch (Exception e) {</a:t>
            </a:r>
          </a:p>
          <a:p>
            <a:r>
              <a:rPr lang="en-US" altLang="zh-CN"/>
              <a:t>       </a:t>
            </a:r>
            <a:r>
              <a:rPr lang="zh-CN" altLang="en-US"/>
              <a:t>rst.rollback();</a:t>
            </a:r>
          </a:p>
          <a:p>
            <a:r>
              <a:rPr lang="en-US" altLang="zh-CN"/>
              <a:t>       </a:t>
            </a:r>
            <a:r>
              <a:rPr lang="zh-CN" altLang="en-US"/>
              <a:t>e.printStackTrace();</a:t>
            </a:r>
          </a:p>
          <a:p>
            <a:r>
              <a:rPr lang="zh-CN" altLang="en-US"/>
              <a:t>}</a:t>
            </a:r>
          </a:p>
        </p:txBody>
      </p:sp>
      <p:sp>
        <p:nvSpPr>
          <p:cNvPr id="7" name="右箭头 6"/>
          <p:cNvSpPr/>
          <p:nvPr/>
        </p:nvSpPr>
        <p:spPr>
          <a:xfrm>
            <a:off x="6104890" y="3054350"/>
            <a:ext cx="488315" cy="546100"/>
          </a:xfrm>
          <a:prstGeom prst="rightArrow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6" grpId="0" animBg="1"/>
      <p:bldP spid="6" grpId="1" animBg="1"/>
      <p:bldP spid="5" grpId="0"/>
      <p:bldP spid="5" grpId="1"/>
      <p:bldP spid="7" grpId="0" animBg="1"/>
      <p:bldP spid="7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51"/>
          <p:cNvSpPr txBox="1"/>
          <p:nvPr>
            <p:custDataLst>
              <p:tags r:id="rId2"/>
            </p:custDataLst>
          </p:nvPr>
        </p:nvSpPr>
        <p:spPr>
          <a:xfrm>
            <a:off x="490110" y="468838"/>
            <a:ext cx="4987855" cy="646331"/>
          </a:xfrm>
          <a:prstGeom prst="rect">
            <a:avLst/>
          </a:prstGeom>
          <a:noFill/>
        </p:spPr>
        <p:txBody>
          <a:bodyPr wrap="square" tIns="46800" bIns="46800" rtlCol="0" anchor="b" anchorCtr="0">
            <a:normAutofit/>
          </a:bodyPr>
          <a:lstStyle/>
          <a:p>
            <a:pPr>
              <a:lnSpc>
                <a:spcPct val="120000"/>
              </a:lnSpc>
              <a:spcBef>
                <a:spcPts val="150"/>
              </a:spcBef>
              <a:spcAft>
                <a:spcPts val="150"/>
              </a:spcAft>
            </a:pPr>
            <a:r>
              <a:rPr lang="zh-CN" altLang="en-US" sz="2400" b="1" spc="3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charset="-122"/>
              </a:rPr>
              <a:t>后端代码规范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62000" y="1443990"/>
            <a:ext cx="892365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String sql="select a,b,c,d from tablename where c = ?";</a:t>
            </a:r>
          </a:p>
          <a:p>
            <a:r>
              <a:rPr lang="zh-CN" altLang="en-US"/>
              <a:t>while("".equals(parm1)){</a:t>
            </a:r>
          </a:p>
          <a:p>
            <a:r>
              <a:rPr lang="en-US" altLang="zh-CN"/>
              <a:t>    </a:t>
            </a:r>
            <a:r>
              <a:rPr lang="zh-CN" altLang="en-US"/>
              <a:t>RecordSet rs = new RecordSet();</a:t>
            </a:r>
          </a:p>
          <a:p>
            <a:r>
              <a:rPr lang="en-US" altLang="zh-CN"/>
              <a:t>    </a:t>
            </a:r>
            <a:r>
              <a:rPr lang="zh-CN" altLang="en-US"/>
              <a:t>if(rs.executeQuery(sql,parm1)&amp;&amp;rs.next()){</a:t>
            </a:r>
          </a:p>
          <a:p>
            <a:r>
              <a:rPr lang="en-US" altLang="zh-CN"/>
              <a:t>        </a:t>
            </a:r>
            <a:r>
              <a:rPr lang="zh-CN" altLang="en-US"/>
              <a:t>parm1=rs.getString(1);</a:t>
            </a:r>
          </a:p>
          <a:p>
            <a:r>
              <a:rPr lang="en-US" altLang="zh-CN"/>
              <a:t>    </a:t>
            </a:r>
            <a:r>
              <a:rPr lang="zh-CN" altLang="en-US"/>
              <a:t>}else{</a:t>
            </a:r>
          </a:p>
          <a:p>
            <a:r>
              <a:rPr lang="en-US" altLang="zh-CN"/>
              <a:t>    </a:t>
            </a:r>
            <a:r>
              <a:rPr lang="zh-CN" altLang="en-US"/>
              <a:t>}</a:t>
            </a:r>
          </a:p>
          <a:p>
            <a:r>
              <a:rPr lang="zh-CN" altLang="en-US"/>
              <a:t>}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85165" y="4326255"/>
            <a:ext cx="892365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RecordSet rs = new RecordSet();</a:t>
            </a:r>
          </a:p>
          <a:p>
            <a:r>
              <a:rPr lang="zh-CN" altLang="en-US"/>
              <a:t>String sql="select a,b,c,d from tablename where c = ?";</a:t>
            </a:r>
          </a:p>
          <a:p>
            <a:r>
              <a:rPr lang="zh-CN" altLang="en-US"/>
              <a:t>while(</a:t>
            </a:r>
            <a:r>
              <a:rPr lang="zh-CN" altLang="en-US">
                <a:sym typeface="+mn-ea"/>
              </a:rPr>
              <a:t>parm1</a:t>
            </a:r>
            <a:r>
              <a:rPr lang="en-US" altLang="zh-CN">
                <a:sym typeface="+mn-ea"/>
              </a:rPr>
              <a:t>!=null</a:t>
            </a:r>
            <a:r>
              <a:rPr lang="en-US" altLang="zh-CN"/>
              <a:t>&amp;&amp;</a:t>
            </a:r>
            <a:r>
              <a:rPr lang="zh-CN" altLang="en-US"/>
              <a:t>"".equals(parm1)){</a:t>
            </a:r>
          </a:p>
          <a:p>
            <a:r>
              <a:rPr lang="en-US" altLang="zh-CN"/>
              <a:t>     </a:t>
            </a:r>
            <a:r>
              <a:rPr lang="zh-CN" altLang="en-US"/>
              <a:t>if(rs.executeQuery(sql,parm1)&amp;&amp;rs.next()){</a:t>
            </a:r>
            <a:r>
              <a:rPr lang="en-US" altLang="zh-CN"/>
              <a:t> </a:t>
            </a:r>
            <a:endParaRPr lang="zh-CN" altLang="en-US"/>
          </a:p>
          <a:p>
            <a:r>
              <a:rPr lang="en-US" altLang="zh-CN"/>
              <a:t>          </a:t>
            </a:r>
            <a:r>
              <a:rPr lang="zh-CN" altLang="en-US"/>
              <a:t>parm1=rs.getString(1);</a:t>
            </a:r>
          </a:p>
          <a:p>
            <a:r>
              <a:rPr lang="en-US" altLang="zh-CN"/>
              <a:t>     </a:t>
            </a:r>
            <a:r>
              <a:rPr lang="zh-CN" altLang="en-US"/>
              <a:t>}else{</a:t>
            </a:r>
          </a:p>
          <a:p>
            <a:r>
              <a:rPr lang="en-US" altLang="zh-CN"/>
              <a:t>     </a:t>
            </a:r>
            <a:r>
              <a:rPr lang="zh-CN" altLang="en-US"/>
              <a:t>}</a:t>
            </a:r>
          </a:p>
          <a:p>
            <a:r>
              <a:rPr lang="zh-CN" altLang="en-US"/>
              <a:t>}</a:t>
            </a:r>
          </a:p>
        </p:txBody>
      </p:sp>
      <p:sp>
        <p:nvSpPr>
          <p:cNvPr id="4" name="下箭头 3"/>
          <p:cNvSpPr/>
          <p:nvPr/>
        </p:nvSpPr>
        <p:spPr>
          <a:xfrm>
            <a:off x="2957195" y="3540760"/>
            <a:ext cx="882015" cy="670560"/>
          </a:xfrm>
          <a:prstGeom prst="downArrow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标注 5"/>
          <p:cNvSpPr/>
          <p:nvPr/>
        </p:nvSpPr>
        <p:spPr>
          <a:xfrm>
            <a:off x="7898130" y="1443990"/>
            <a:ext cx="4043680" cy="1870075"/>
          </a:xfrm>
          <a:prstGeom prst="wedgeRoundRectCallout">
            <a:avLst>
              <a:gd name="adj1" fmla="val -76554"/>
              <a:gd name="adj2" fmla="val -5348"/>
              <a:gd name="adj3" fmla="val 16667"/>
            </a:avLst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Wingdings" panose="05000000000000000000" charset="0"/>
              <a:buChar char="l"/>
            </a:pPr>
            <a:r>
              <a:rPr lang="zh-CN" altLang="en-US"/>
              <a:t>会一直</a:t>
            </a:r>
            <a:r>
              <a:rPr lang="en-US" altLang="zh-CN"/>
              <a:t>new</a:t>
            </a:r>
            <a:r>
              <a:rPr lang="zh-CN" altLang="en-US"/>
              <a:t>一个</a:t>
            </a:r>
            <a:r>
              <a:rPr lang="zh-CN" altLang="en-US">
                <a:sym typeface="+mn-ea"/>
              </a:rPr>
              <a:t>RecordSet，占用过多的数据连接</a:t>
            </a:r>
            <a:endParaRPr lang="zh-CN" altLang="en-US"/>
          </a:p>
          <a:p>
            <a:pPr marL="285750" indent="-285750" algn="l">
              <a:buFont typeface="Wingdings" panose="05000000000000000000" charset="0"/>
              <a:buChar char="l"/>
            </a:pPr>
            <a:r>
              <a:rPr lang="zh-CN" altLang="en-US"/>
              <a:t>未判断</a:t>
            </a:r>
            <a:r>
              <a:rPr lang="en-US" altLang="zh-CN"/>
              <a:t>parm1</a:t>
            </a:r>
            <a:r>
              <a:rPr lang="zh-CN" altLang="en-US"/>
              <a:t>是否为</a:t>
            </a:r>
            <a:r>
              <a:rPr lang="en-US" altLang="zh-CN"/>
              <a:t>null</a:t>
            </a:r>
            <a:r>
              <a:rPr lang="zh-CN" altLang="en-US"/>
              <a:t>值</a:t>
            </a:r>
          </a:p>
          <a:p>
            <a:pPr marL="285750" indent="-285750" algn="l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4" grpId="0" bldLvl="0" animBg="1"/>
      <p:bldP spid="4" grpId="1" animBg="1"/>
      <p:bldP spid="6" grpId="0" bldLvl="0" animBg="1"/>
      <p:bldP spid="6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51"/>
          <p:cNvSpPr txBox="1"/>
          <p:nvPr>
            <p:custDataLst>
              <p:tags r:id="rId2"/>
            </p:custDataLst>
          </p:nvPr>
        </p:nvSpPr>
        <p:spPr>
          <a:xfrm>
            <a:off x="490110" y="468838"/>
            <a:ext cx="4987855" cy="646331"/>
          </a:xfrm>
          <a:prstGeom prst="rect">
            <a:avLst/>
          </a:prstGeom>
          <a:noFill/>
        </p:spPr>
        <p:txBody>
          <a:bodyPr wrap="square" tIns="46800" bIns="46800" rtlCol="0" anchor="b" anchorCtr="0">
            <a:normAutofit/>
          </a:bodyPr>
          <a:lstStyle/>
          <a:p>
            <a:pPr>
              <a:lnSpc>
                <a:spcPct val="120000"/>
              </a:lnSpc>
              <a:spcBef>
                <a:spcPts val="150"/>
              </a:spcBef>
              <a:spcAft>
                <a:spcPts val="150"/>
              </a:spcAft>
            </a:pPr>
            <a:r>
              <a:rPr lang="zh-CN" altLang="en-US" sz="2400" b="1" spc="3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charset="-122"/>
              </a:rPr>
              <a:t>后端代码规范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62000" y="1434465"/>
            <a:ext cx="8923655" cy="5077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    public String MyTest(String parm1,String parm2){</a:t>
            </a:r>
          </a:p>
          <a:p>
            <a:r>
              <a:rPr lang="zh-CN" altLang="en-US"/>
              <a:t>        RecordSet rs = new RecordSet();</a:t>
            </a:r>
          </a:p>
          <a:p>
            <a:r>
              <a:rPr lang="zh-CN" altLang="en-US"/>
              <a:t>        String sql="select a,b,c,d from tablename where c = ?";</a:t>
            </a:r>
          </a:p>
          <a:p>
            <a:r>
              <a:rPr lang="zh-CN" altLang="en-US"/>
              <a:t>        while("".equals(parm1)){</a:t>
            </a:r>
          </a:p>
          <a:p>
            <a:r>
              <a:rPr lang="zh-CN" altLang="en-US"/>
              <a:t>            if(rs.executeQuery(sql,parm1)&amp;&amp;rs.next()){</a:t>
            </a:r>
          </a:p>
          <a:p>
            <a:r>
              <a:rPr lang="zh-CN" altLang="en-US"/>
              <a:t>                parm1=rs.getString(1);</a:t>
            </a:r>
          </a:p>
          <a:p>
            <a:r>
              <a:rPr lang="zh-CN" altLang="en-US"/>
              <a:t>            }else{</a:t>
            </a:r>
          </a:p>
          <a:p>
            <a:endParaRPr lang="zh-CN" altLang="en-US"/>
          </a:p>
          <a:p>
            <a:r>
              <a:rPr lang="zh-CN" altLang="en-US"/>
              <a:t>            }</a:t>
            </a:r>
          </a:p>
          <a:p>
            <a:r>
              <a:rPr lang="zh-CN" altLang="en-US"/>
              <a:t>        }</a:t>
            </a:r>
          </a:p>
          <a:p>
            <a:r>
              <a:rPr lang="zh-CN" altLang="en-US"/>
              <a:t>        return null;</a:t>
            </a:r>
          </a:p>
          <a:p>
            <a:r>
              <a:rPr lang="zh-CN" altLang="en-US"/>
              <a:t>    }</a:t>
            </a:r>
          </a:p>
          <a:p>
            <a:r>
              <a:rPr lang="zh-CN" altLang="en-US"/>
              <a:t>    public String MyMain(){</a:t>
            </a:r>
          </a:p>
          <a:p>
            <a:r>
              <a:rPr lang="zh-CN" altLang="en-US"/>
              <a:t>        String parm1="1";</a:t>
            </a:r>
          </a:p>
          <a:p>
            <a:r>
              <a:rPr lang="zh-CN" altLang="en-US"/>
              <a:t>        String parm2="2";</a:t>
            </a:r>
          </a:p>
          <a:p>
            <a:r>
              <a:rPr lang="zh-CN" altLang="en-US"/>
              <a:t>        MyTest(parm1,parm2);</a:t>
            </a:r>
          </a:p>
          <a:p>
            <a:r>
              <a:rPr lang="zh-CN" altLang="en-US"/>
              <a:t>        return null;</a:t>
            </a:r>
          </a:p>
          <a:p>
            <a:r>
              <a:rPr lang="zh-CN" altLang="en-US"/>
              <a:t>    }</a:t>
            </a:r>
          </a:p>
        </p:txBody>
      </p:sp>
      <p:sp>
        <p:nvSpPr>
          <p:cNvPr id="6" name="圆角矩形标注 5"/>
          <p:cNvSpPr/>
          <p:nvPr/>
        </p:nvSpPr>
        <p:spPr>
          <a:xfrm>
            <a:off x="7466330" y="2494280"/>
            <a:ext cx="4043680" cy="1870075"/>
          </a:xfrm>
          <a:prstGeom prst="wedgeRoundRectCallout">
            <a:avLst>
              <a:gd name="adj1" fmla="val -71105"/>
              <a:gd name="adj2" fmla="val 15636"/>
              <a:gd name="adj3" fmla="val 16667"/>
            </a:avLst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Wingdings" panose="05000000000000000000" charset="0"/>
              <a:buChar char="l"/>
            </a:pPr>
            <a:r>
              <a:rPr lang="zh-CN" altLang="en-US">
                <a:sym typeface="+mn-ea"/>
              </a:rPr>
              <a:t>RecordSet 应该作为参数传进来，而不应在方法体内定义。如果出现循环调用该方法，会出现占用大量数据连接的问题</a:t>
            </a:r>
            <a:endParaRPr lang="en-US" altLang="zh-CN"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6" grpId="0" animBg="1"/>
      <p:bldP spid="6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51"/>
          <p:cNvSpPr txBox="1"/>
          <p:nvPr>
            <p:custDataLst>
              <p:tags r:id="rId2"/>
            </p:custDataLst>
          </p:nvPr>
        </p:nvSpPr>
        <p:spPr>
          <a:xfrm>
            <a:off x="490110" y="468838"/>
            <a:ext cx="4987855" cy="646331"/>
          </a:xfrm>
          <a:prstGeom prst="rect">
            <a:avLst/>
          </a:prstGeom>
          <a:noFill/>
        </p:spPr>
        <p:txBody>
          <a:bodyPr wrap="square" tIns="46800" bIns="46800" rtlCol="0" anchor="b" anchorCtr="0">
            <a:normAutofit/>
          </a:bodyPr>
          <a:lstStyle/>
          <a:p>
            <a:pPr>
              <a:lnSpc>
                <a:spcPct val="120000"/>
              </a:lnSpc>
              <a:spcBef>
                <a:spcPts val="150"/>
              </a:spcBef>
              <a:spcAft>
                <a:spcPts val="150"/>
              </a:spcAft>
            </a:pPr>
            <a:r>
              <a:rPr lang="zh-CN" altLang="en-US" sz="2400" b="1" spc="3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charset="-122"/>
              </a:rPr>
              <a:t>后端代码规范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62000" y="1434465"/>
            <a:ext cx="8923655" cy="5077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public String MyTest(String parm1,String parm2,RecordSet rs){</a:t>
            </a:r>
          </a:p>
          <a:p>
            <a:r>
              <a:rPr lang="zh-CN" altLang="en-US"/>
              <a:t>        String sql="select a,b,c,d from tablename where c = ?";</a:t>
            </a:r>
          </a:p>
          <a:p>
            <a:r>
              <a:rPr lang="zh-CN" altLang="en-US"/>
              <a:t>        while("".equals(parm1)){</a:t>
            </a:r>
          </a:p>
          <a:p>
            <a:r>
              <a:rPr lang="zh-CN" altLang="en-US"/>
              <a:t>            if(rs.executeQuery(sql,parm1)&amp;&amp;rs.next()){</a:t>
            </a:r>
          </a:p>
          <a:p>
            <a:r>
              <a:rPr lang="zh-CN" altLang="en-US"/>
              <a:t>                parm1=rs.getString(1);</a:t>
            </a:r>
          </a:p>
          <a:p>
            <a:r>
              <a:rPr lang="zh-CN" altLang="en-US"/>
              <a:t>            }else{</a:t>
            </a:r>
          </a:p>
          <a:p>
            <a:endParaRPr lang="zh-CN" altLang="en-US"/>
          </a:p>
          <a:p>
            <a:r>
              <a:rPr lang="zh-CN" altLang="en-US"/>
              <a:t>            }</a:t>
            </a:r>
          </a:p>
          <a:p>
            <a:r>
              <a:rPr lang="zh-CN" altLang="en-US"/>
              <a:t>        }</a:t>
            </a:r>
          </a:p>
          <a:p>
            <a:r>
              <a:rPr lang="zh-CN" altLang="en-US"/>
              <a:t>        return null;</a:t>
            </a:r>
          </a:p>
          <a:p>
            <a:r>
              <a:rPr lang="zh-CN" altLang="en-US"/>
              <a:t>}</a:t>
            </a:r>
          </a:p>
          <a:p>
            <a:r>
              <a:rPr lang="zh-CN" altLang="en-US"/>
              <a:t>private RecordSet rs = new RecordSet();</a:t>
            </a:r>
          </a:p>
          <a:p>
            <a:r>
              <a:rPr lang="zh-CN" altLang="en-US"/>
              <a:t>public String MyMain(){</a:t>
            </a:r>
          </a:p>
          <a:p>
            <a:r>
              <a:rPr lang="zh-CN" altLang="en-US"/>
              <a:t>        String parm1="1";</a:t>
            </a:r>
          </a:p>
          <a:p>
            <a:r>
              <a:rPr lang="zh-CN" altLang="en-US"/>
              <a:t>        String parm2="2";</a:t>
            </a:r>
          </a:p>
          <a:p>
            <a:r>
              <a:rPr lang="zh-CN" altLang="en-US"/>
              <a:t>        MyTest(parm1,parm2,rs);</a:t>
            </a:r>
          </a:p>
          <a:p>
            <a:r>
              <a:rPr lang="zh-CN" altLang="en-US"/>
              <a:t>        return null;</a:t>
            </a:r>
          </a:p>
          <a:p>
            <a:r>
              <a:rPr lang="zh-CN" altLang="en-US"/>
              <a:t> }</a:t>
            </a:r>
          </a:p>
        </p:txBody>
      </p:sp>
      <p:sp>
        <p:nvSpPr>
          <p:cNvPr id="6" name="圆角矩形标注 5"/>
          <p:cNvSpPr/>
          <p:nvPr/>
        </p:nvSpPr>
        <p:spPr>
          <a:xfrm>
            <a:off x="7456805" y="2494280"/>
            <a:ext cx="4043680" cy="1870075"/>
          </a:xfrm>
          <a:prstGeom prst="wedgeRoundRectCallout">
            <a:avLst>
              <a:gd name="adj1" fmla="val -71105"/>
              <a:gd name="adj2" fmla="val 15636"/>
              <a:gd name="adj3" fmla="val 16667"/>
            </a:avLst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Wingdings" panose="05000000000000000000" charset="0"/>
              <a:buChar char="l"/>
            </a:pPr>
            <a:r>
              <a:rPr lang="zh-CN" altLang="en-US">
                <a:sym typeface="+mn-ea"/>
              </a:rPr>
              <a:t>将RecordSet 作为外部参数进行传递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6" grpId="0" bldLvl="0" animBg="1"/>
      <p:bldP spid="6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51"/>
          <p:cNvSpPr txBox="1"/>
          <p:nvPr>
            <p:custDataLst>
              <p:tags r:id="rId2"/>
            </p:custDataLst>
          </p:nvPr>
        </p:nvSpPr>
        <p:spPr>
          <a:xfrm>
            <a:off x="490110" y="468838"/>
            <a:ext cx="4987855" cy="646331"/>
          </a:xfrm>
          <a:prstGeom prst="rect">
            <a:avLst/>
          </a:prstGeom>
          <a:noFill/>
        </p:spPr>
        <p:txBody>
          <a:bodyPr wrap="square" tIns="46800" bIns="46800" rtlCol="0" anchor="b" anchorCtr="0">
            <a:normAutofit/>
          </a:bodyPr>
          <a:lstStyle/>
          <a:p>
            <a:pPr>
              <a:lnSpc>
                <a:spcPct val="120000"/>
              </a:lnSpc>
              <a:spcBef>
                <a:spcPts val="150"/>
              </a:spcBef>
              <a:spcAft>
                <a:spcPts val="150"/>
              </a:spcAft>
            </a:pPr>
            <a:r>
              <a:rPr lang="zh-CN" altLang="en-US" sz="2400" b="1" spc="3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charset="-122"/>
              </a:rPr>
              <a:t>后端代码规范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62000" y="1434465"/>
            <a:ext cx="8923655" cy="4799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所有文件存储位置必须在</a:t>
            </a:r>
            <a:r>
              <a:rPr lang="en-US" altLang="zh-CN"/>
              <a:t>ecology</a:t>
            </a:r>
            <a:r>
              <a:rPr lang="zh-CN" altLang="en-US"/>
              <a:t>目录下的filesystem</a:t>
            </a:r>
          </a:p>
          <a:p>
            <a:r>
              <a:rPr lang="zh-CN" altLang="en-US"/>
              <a:t>必须写相对路径，禁止写绝对路径</a:t>
            </a:r>
          </a:p>
          <a:p>
            <a:endParaRPr lang="zh-CN" altLang="en-US"/>
          </a:p>
          <a:p>
            <a:r>
              <a:rPr lang="zh-CN" altLang="en-US"/>
              <a:t>示例</a:t>
            </a:r>
          </a:p>
          <a:p>
            <a:endParaRPr lang="zh-CN" altLang="en-US"/>
          </a:p>
          <a:p>
            <a:r>
              <a:rPr lang="zh-CN" altLang="en-US">
                <a:solidFill>
                  <a:srgbClr val="00B050"/>
                </a:solidFill>
              </a:rPr>
              <a:t>File file = new File("filesystem/功能文件/年份/月份/文件名称");</a:t>
            </a:r>
          </a:p>
          <a:p>
            <a:endParaRPr lang="zh-CN" altLang="en-US">
              <a:solidFill>
                <a:srgbClr val="00B050"/>
              </a:solidFill>
            </a:endParaRPr>
          </a:p>
          <a:p>
            <a:r>
              <a:rPr lang="zh-CN" altLang="en-US"/>
              <a:t>禁止</a:t>
            </a:r>
          </a:p>
          <a:p>
            <a:endParaRPr lang="zh-CN" altLang="en-US"/>
          </a:p>
          <a:p>
            <a:r>
              <a:rPr lang="zh-CN" altLang="en-US">
                <a:solidFill>
                  <a:srgbClr val="00B050"/>
                </a:solidFill>
                <a:sym typeface="+mn-ea"/>
              </a:rPr>
              <a:t>File file = new File("</a:t>
            </a:r>
            <a:r>
              <a:rPr lang="en-US" altLang="zh-CN">
                <a:solidFill>
                  <a:srgbClr val="00B050"/>
                </a:solidFill>
                <a:sym typeface="+mn-ea"/>
              </a:rPr>
              <a:t>/usr/weaver/ecology/</a:t>
            </a:r>
            <a:r>
              <a:rPr lang="zh-CN" altLang="en-US">
                <a:solidFill>
                  <a:srgbClr val="00B050"/>
                </a:solidFill>
                <a:sym typeface="+mn-ea"/>
              </a:rPr>
              <a:t>filesystem/功能文件/年份/月份/文件名称");</a:t>
            </a:r>
            <a:endParaRPr lang="zh-CN" altLang="en-US">
              <a:solidFill>
                <a:srgbClr val="00B050"/>
              </a:solidFill>
            </a:endParaRPr>
          </a:p>
          <a:p>
            <a:endParaRPr lang="zh-CN" altLang="en-US"/>
          </a:p>
          <a:p>
            <a:r>
              <a:rPr lang="zh-CN" altLang="en-US">
                <a:solidFill>
                  <a:srgbClr val="00B050"/>
                </a:solidFill>
                <a:sym typeface="+mn-ea"/>
              </a:rPr>
              <a:t>File file = new File("</a:t>
            </a:r>
            <a:r>
              <a:rPr lang="en-US" altLang="zh-CN">
                <a:solidFill>
                  <a:srgbClr val="00B050"/>
                </a:solidFill>
                <a:sym typeface="+mn-ea"/>
              </a:rPr>
              <a:t>ecology/</a:t>
            </a:r>
            <a:r>
              <a:rPr lang="zh-CN" altLang="en-US">
                <a:solidFill>
                  <a:srgbClr val="00B050"/>
                </a:solidFill>
                <a:sym typeface="+mn-ea"/>
              </a:rPr>
              <a:t>filesystem/功能文件/年份/月份/文件名称");</a:t>
            </a:r>
            <a:endParaRPr lang="zh-CN" altLang="en-US">
              <a:solidFill>
                <a:srgbClr val="00B050"/>
              </a:solidFill>
            </a:endParaRPr>
          </a:p>
          <a:p>
            <a:endParaRPr lang="zh-CN" altLang="en-US"/>
          </a:p>
          <a:p>
            <a:r>
              <a:rPr lang="zh-CN" altLang="en-US">
                <a:solidFill>
                  <a:srgbClr val="00B050"/>
                </a:solidFill>
                <a:sym typeface="+mn-ea"/>
              </a:rPr>
              <a:t>File file = new File("</a:t>
            </a:r>
            <a:r>
              <a:rPr lang="en-US" altLang="zh-CN">
                <a:solidFill>
                  <a:srgbClr val="00B050"/>
                </a:solidFill>
                <a:sym typeface="+mn-ea"/>
              </a:rPr>
              <a:t>/</a:t>
            </a:r>
            <a:r>
              <a:rPr lang="zh-CN" altLang="en-US">
                <a:solidFill>
                  <a:srgbClr val="00B050"/>
                </a:solidFill>
                <a:sym typeface="+mn-ea"/>
              </a:rPr>
              <a:t>filesystem/功能文件/年份/月份/文件名称");</a:t>
            </a:r>
            <a:endParaRPr lang="zh-CN" altLang="en-US">
              <a:solidFill>
                <a:srgbClr val="00B050"/>
              </a:solidFill>
            </a:endParaRP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3" name="圆角矩形标注 2"/>
          <p:cNvSpPr/>
          <p:nvPr/>
        </p:nvSpPr>
        <p:spPr>
          <a:xfrm>
            <a:off x="8481060" y="4960620"/>
            <a:ext cx="3405505" cy="1445260"/>
          </a:xfrm>
          <a:prstGeom prst="wedgeRoundRectCallout">
            <a:avLst>
              <a:gd name="adj1" fmla="val -74109"/>
              <a:gd name="adj2" fmla="val -35544"/>
              <a:gd name="adj3" fmla="val 16667"/>
            </a:avLst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Wingdings" panose="05000000000000000000" charset="0"/>
              <a:buChar char="l"/>
            </a:pPr>
            <a:r>
              <a:rPr lang="zh-CN" altLang="en-US">
                <a:sym typeface="+mn-ea"/>
              </a:rPr>
              <a:t>绝对路径不能确保后期服务迁移路径是否发生变更</a:t>
            </a:r>
          </a:p>
          <a:p>
            <a:pPr indent="0" algn="l">
              <a:buFont typeface="Wingdings" panose="05000000000000000000" charset="0"/>
              <a:buNone/>
            </a:pPr>
            <a:endParaRPr lang="zh-CN" altLang="en-US"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animBg="1"/>
      <p:bldP spid="3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>
            <p:custDataLst>
              <p:tags r:id="rId2"/>
            </p:custDataLst>
          </p:nvPr>
        </p:nvCxnSpPr>
        <p:spPr>
          <a:xfrm>
            <a:off x="6223000" y="1746886"/>
            <a:ext cx="381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>
            <p:custDataLst>
              <p:tags r:id="rId3"/>
            </p:custDataLst>
          </p:nvPr>
        </p:nvSpPr>
        <p:spPr>
          <a:xfrm>
            <a:off x="6223000" y="2252981"/>
            <a:ext cx="684530" cy="56197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01.</a:t>
            </a:r>
          </a:p>
        </p:txBody>
      </p:sp>
      <p:sp>
        <p:nvSpPr>
          <p:cNvPr id="28" name="文本框 27"/>
          <p:cNvSpPr txBox="1"/>
          <p:nvPr>
            <p:custDataLst>
              <p:tags r:id="rId4"/>
            </p:custDataLst>
          </p:nvPr>
        </p:nvSpPr>
        <p:spPr>
          <a:xfrm>
            <a:off x="6931025" y="2209801"/>
            <a:ext cx="3054985" cy="789940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  <a:cs typeface="微软雅黑" panose="020B0503020204020204" charset="-122"/>
                <a:sym typeface="Arial" panose="020B0604020202020204" pitchFamily="34" charset="0"/>
              </a:rPr>
              <a:t>开发流程</a:t>
            </a:r>
          </a:p>
        </p:txBody>
      </p:sp>
      <p:sp>
        <p:nvSpPr>
          <p:cNvPr id="29" name="文本框 28"/>
          <p:cNvSpPr txBox="1"/>
          <p:nvPr>
            <p:custDataLst>
              <p:tags r:id="rId5"/>
            </p:custDataLst>
          </p:nvPr>
        </p:nvSpPr>
        <p:spPr>
          <a:xfrm>
            <a:off x="6223000" y="3277871"/>
            <a:ext cx="684530" cy="56197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02.</a:t>
            </a:r>
          </a:p>
        </p:txBody>
      </p:sp>
      <p:sp>
        <p:nvSpPr>
          <p:cNvPr id="30" name="文本框 29"/>
          <p:cNvSpPr txBox="1"/>
          <p:nvPr>
            <p:custDataLst>
              <p:tags r:id="rId6"/>
            </p:custDataLst>
          </p:nvPr>
        </p:nvSpPr>
        <p:spPr>
          <a:xfrm>
            <a:off x="6931025" y="3234691"/>
            <a:ext cx="3054985" cy="789940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spc="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  <a:cs typeface="微软雅黑" panose="020B0503020204020204" charset="-122"/>
                <a:sym typeface="Arial" panose="020B0604020202020204" pitchFamily="34" charset="0"/>
              </a:rPr>
              <a:t>开发规范</a:t>
            </a:r>
          </a:p>
        </p:txBody>
      </p:sp>
      <p:sp>
        <p:nvSpPr>
          <p:cNvPr id="31" name="文本框 30"/>
          <p:cNvSpPr txBox="1"/>
          <p:nvPr>
            <p:custDataLst>
              <p:tags r:id="rId7"/>
            </p:custDataLst>
          </p:nvPr>
        </p:nvSpPr>
        <p:spPr>
          <a:xfrm>
            <a:off x="6223000" y="4302761"/>
            <a:ext cx="684530" cy="56197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03.</a:t>
            </a:r>
          </a:p>
        </p:txBody>
      </p:sp>
      <p:sp>
        <p:nvSpPr>
          <p:cNvPr id="32" name="文本框 31"/>
          <p:cNvSpPr txBox="1"/>
          <p:nvPr>
            <p:custDataLst>
              <p:tags r:id="rId8"/>
            </p:custDataLst>
          </p:nvPr>
        </p:nvSpPr>
        <p:spPr>
          <a:xfrm>
            <a:off x="6931025" y="4259581"/>
            <a:ext cx="3054985" cy="789940"/>
          </a:xfrm>
          <a:prstGeom prst="rect">
            <a:avLst/>
          </a:prstGeom>
          <a:noFill/>
        </p:spPr>
        <p:txBody>
          <a:bodyPr wrap="square" rtlCol="0" anchor="t" anchorCtr="0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spc="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  <a:cs typeface="微软雅黑" panose="020B0503020204020204" charset="-122"/>
                <a:sym typeface="Arial" panose="020B0604020202020204" pitchFamily="34" charset="0"/>
              </a:rPr>
              <a:t>备案规范</a:t>
            </a:r>
          </a:p>
        </p:txBody>
      </p:sp>
      <p:sp>
        <p:nvSpPr>
          <p:cNvPr id="33" name="文本框 32"/>
          <p:cNvSpPr txBox="1"/>
          <p:nvPr>
            <p:custDataLst>
              <p:tags r:id="rId9"/>
            </p:custDataLst>
          </p:nvPr>
        </p:nvSpPr>
        <p:spPr>
          <a:xfrm>
            <a:off x="6223000" y="5327651"/>
            <a:ext cx="684530" cy="56197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04.</a:t>
            </a:r>
          </a:p>
        </p:txBody>
      </p:sp>
      <p:sp>
        <p:nvSpPr>
          <p:cNvPr id="34" name="文本框 33"/>
          <p:cNvSpPr txBox="1"/>
          <p:nvPr>
            <p:custDataLst>
              <p:tags r:id="rId10"/>
            </p:custDataLst>
          </p:nvPr>
        </p:nvSpPr>
        <p:spPr>
          <a:xfrm>
            <a:off x="6931025" y="5284471"/>
            <a:ext cx="3054985" cy="789940"/>
          </a:xfrm>
          <a:prstGeom prst="rect">
            <a:avLst/>
          </a:prstGeom>
          <a:noFill/>
        </p:spPr>
        <p:txBody>
          <a:bodyPr wrap="square" rtlCol="0" anchor="t" anchorCtr="0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spc="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  <a:cs typeface="微软雅黑" panose="020B0503020204020204" charset="-122"/>
                <a:sym typeface="Arial" panose="020B0604020202020204" pitchFamily="34" charset="0"/>
              </a:rPr>
              <a:t>本地开发环境搭建</a:t>
            </a:r>
          </a:p>
        </p:txBody>
      </p:sp>
      <p:sp>
        <p:nvSpPr>
          <p:cNvPr id="35" name="文本框 34"/>
          <p:cNvSpPr txBox="1"/>
          <p:nvPr>
            <p:custDataLst>
              <p:tags r:id="rId11"/>
            </p:custDataLst>
          </p:nvPr>
        </p:nvSpPr>
        <p:spPr>
          <a:xfrm>
            <a:off x="6222999" y="783590"/>
            <a:ext cx="1713807" cy="887709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 lnSpcReduction="10000"/>
          </a:bodyPr>
          <a:lstStyle/>
          <a:p>
            <a:pPr algn="l">
              <a:lnSpc>
                <a:spcPct val="120000"/>
              </a:lnSpc>
            </a:pPr>
            <a:r>
              <a:rPr lang="zh-CN" altLang="en-US" sz="4400" spc="3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乐喵体W" panose="00020600040101010101" pitchFamily="18" charset="-122"/>
                <a:sym typeface="Arial" panose="020B0604020202020204" pitchFamily="34" charset="0"/>
              </a:rPr>
              <a:t>目录</a:t>
            </a:r>
          </a:p>
        </p:txBody>
      </p:sp>
      <p:pic>
        <p:nvPicPr>
          <p:cNvPr id="37" name="图片 36" descr="泛微logo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8480" y="1969135"/>
            <a:ext cx="4644390" cy="22904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51"/>
          <p:cNvSpPr txBox="1"/>
          <p:nvPr>
            <p:custDataLst>
              <p:tags r:id="rId2"/>
            </p:custDataLst>
          </p:nvPr>
        </p:nvSpPr>
        <p:spPr>
          <a:xfrm>
            <a:off x="490110" y="468838"/>
            <a:ext cx="4987855" cy="646331"/>
          </a:xfrm>
          <a:prstGeom prst="rect">
            <a:avLst/>
          </a:prstGeom>
          <a:noFill/>
        </p:spPr>
        <p:txBody>
          <a:bodyPr wrap="square" tIns="46800" bIns="46800" rtlCol="0" anchor="b" anchorCtr="0">
            <a:normAutofit/>
          </a:bodyPr>
          <a:lstStyle/>
          <a:p>
            <a:pPr>
              <a:lnSpc>
                <a:spcPct val="120000"/>
              </a:lnSpc>
              <a:spcBef>
                <a:spcPts val="150"/>
              </a:spcBef>
              <a:spcAft>
                <a:spcPts val="150"/>
              </a:spcAft>
            </a:pPr>
            <a:r>
              <a:rPr lang="zh-CN" altLang="en-US" sz="2400" b="1" spc="3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charset="-122"/>
              </a:rPr>
              <a:t>后端代码规范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52475" y="1434465"/>
            <a:ext cx="8923655" cy="51695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sz="2400" b="1">
                <a:solidFill>
                  <a:srgbClr val="00B0F0"/>
                </a:solidFill>
                <a:latin typeface="Times New Roman" panose="02020603050405020304" charset="0"/>
              </a:rPr>
              <a:t>日志写入</a:t>
            </a:r>
          </a:p>
          <a:p>
            <a:endParaRPr lang="zh-CN" altLang="en-US"/>
          </a:p>
          <a:p>
            <a:r>
              <a:rPr lang="zh-CN" altLang="en-US"/>
              <a:t>方法一：</a:t>
            </a:r>
          </a:p>
          <a:p>
            <a:endParaRPr lang="zh-CN" altLang="en-US"/>
          </a:p>
          <a:p>
            <a:r>
              <a:rPr lang="zh-CN" altLang="en-US"/>
              <a:t>Logger log = LoggerFactory.getLogger();</a:t>
            </a:r>
          </a:p>
          <a:p>
            <a:r>
              <a:rPr lang="zh-CN" altLang="en-US">
                <a:sym typeface="+mn-ea"/>
              </a:rPr>
              <a:t>log.info("测试日志");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日志文件所在目录：</a:t>
            </a:r>
          </a:p>
          <a:p>
            <a:r>
              <a:rPr lang="zh-CN" altLang="en-US"/>
              <a:t>ecology/log/integration</a:t>
            </a:r>
            <a:r>
              <a:rPr lang="en-US" altLang="zh-CN"/>
              <a:t>/integration.log</a:t>
            </a:r>
          </a:p>
          <a:p>
            <a:endParaRPr lang="zh-CN" altLang="en-US"/>
          </a:p>
          <a:p>
            <a:r>
              <a:rPr lang="zh-CN" altLang="en-US">
                <a:sym typeface="+mn-ea"/>
              </a:rPr>
              <a:t>方法二：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BaseBean bb = new BaseBean();</a:t>
            </a:r>
          </a:p>
          <a:p>
            <a:r>
              <a:rPr lang="zh-CN" altLang="en-US">
                <a:sym typeface="+mn-ea"/>
              </a:rPr>
              <a:t>bb.writeLog(" 测试日志");</a:t>
            </a:r>
          </a:p>
          <a:p>
            <a:endParaRPr lang="zh-CN" altLang="en-US"/>
          </a:p>
          <a:p>
            <a:r>
              <a:rPr lang="zh-CN" altLang="en-US">
                <a:sym typeface="+mn-ea"/>
              </a:rPr>
              <a:t>日志文件所在目录：</a:t>
            </a:r>
            <a:endParaRPr lang="zh-CN" altLang="en-US"/>
          </a:p>
          <a:p>
            <a:r>
              <a:rPr lang="zh-CN" altLang="en-US">
                <a:sym typeface="+mn-ea"/>
              </a:rPr>
              <a:t>ecology</a:t>
            </a:r>
            <a:r>
              <a:rPr>
                <a:sym typeface="+mn-ea"/>
              </a:rPr>
              <a:t>/log</a:t>
            </a:r>
            <a:r>
              <a:rPr lang="en-US">
                <a:sym typeface="+mn-ea"/>
              </a:rPr>
              <a:t>/ecolog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圆角矩形标注 3"/>
          <p:cNvSpPr/>
          <p:nvPr/>
        </p:nvSpPr>
        <p:spPr>
          <a:xfrm>
            <a:off x="6941820" y="2638425"/>
            <a:ext cx="4267200" cy="1445260"/>
          </a:xfrm>
          <a:prstGeom prst="wedgeRoundRectCallout">
            <a:avLst>
              <a:gd name="adj1" fmla="val -74109"/>
              <a:gd name="adj2" fmla="val -35544"/>
              <a:gd name="adj3" fmla="val 16667"/>
            </a:avLst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l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推荐使用方法一记录日志</a:t>
            </a:r>
          </a:p>
          <a:p>
            <a:pPr indent="0" algn="l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原因：</a:t>
            </a:r>
            <a:r>
              <a:rPr lang="en-US" altLang="zh-CN">
                <a:sym typeface="+mn-ea"/>
              </a:rPr>
              <a:t>ecology</a:t>
            </a:r>
            <a:r>
              <a:rPr lang="zh-CN" altLang="en-US">
                <a:sym typeface="+mn-ea"/>
              </a:rPr>
              <a:t>日志文件过大，排查问题难度大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51"/>
          <p:cNvSpPr txBox="1"/>
          <p:nvPr>
            <p:custDataLst>
              <p:tags r:id="rId2"/>
            </p:custDataLst>
          </p:nvPr>
        </p:nvSpPr>
        <p:spPr>
          <a:xfrm>
            <a:off x="490110" y="468838"/>
            <a:ext cx="4987855" cy="646331"/>
          </a:xfrm>
          <a:prstGeom prst="rect">
            <a:avLst/>
          </a:prstGeom>
          <a:noFill/>
        </p:spPr>
        <p:txBody>
          <a:bodyPr wrap="square" tIns="46800" bIns="46800" rtlCol="0" anchor="b" anchorCtr="0">
            <a:normAutofit/>
          </a:bodyPr>
          <a:lstStyle/>
          <a:p>
            <a:pPr>
              <a:lnSpc>
                <a:spcPct val="120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 altLang="zh-CN" sz="2400" b="1" spc="3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charset="-122"/>
              </a:rPr>
              <a:t>Ecode</a:t>
            </a:r>
            <a:r>
              <a:rPr lang="zh-CN" altLang="en-US" sz="2400" b="1" spc="3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charset="-122"/>
              </a:rPr>
              <a:t>代码规范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90220" y="1510030"/>
            <a:ext cx="52673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>
                <a:solidFill>
                  <a:srgbClr val="00B0F0"/>
                </a:solidFill>
                <a:latin typeface="Times New Roman" panose="02020603050405020304" charset="0"/>
              </a:rPr>
              <a:t>尽量使用</a:t>
            </a:r>
            <a:r>
              <a:rPr lang="en-US" altLang="zh-CN" sz="2400" b="1">
                <a:solidFill>
                  <a:srgbClr val="00B0F0"/>
                </a:solidFill>
                <a:latin typeface="Times New Roman" panose="02020603050405020304" charset="0"/>
              </a:rPr>
              <a:t>let</a:t>
            </a:r>
            <a:r>
              <a:rPr lang="zh-CN" altLang="en-US" sz="2400" b="1">
                <a:solidFill>
                  <a:srgbClr val="00B0F0"/>
                </a:solidFill>
                <a:latin typeface="Times New Roman" panose="02020603050405020304" charset="0"/>
              </a:rPr>
              <a:t>和</a:t>
            </a:r>
            <a:r>
              <a:rPr lang="zh-CN" altLang="en-US" sz="2400" b="1">
                <a:solidFill>
                  <a:srgbClr val="00B0F0"/>
                </a:solidFill>
                <a:latin typeface="Times New Roman" panose="02020603050405020304" charset="0"/>
                <a:sym typeface="Arial" panose="020B0604020202020204" pitchFamily="34" charset="0"/>
              </a:rPr>
              <a:t>const</a:t>
            </a:r>
            <a:endParaRPr lang="zh-CN" altLang="en-US" sz="2400" b="1">
              <a:solidFill>
                <a:srgbClr val="00B0F0"/>
              </a:solidFill>
              <a:latin typeface="Times New Roman" panose="02020603050405020304" charset="0"/>
            </a:endParaRPr>
          </a:p>
        </p:txBody>
      </p:sp>
      <p:sp>
        <p:nvSpPr>
          <p:cNvPr id="6" name="内容占位符 1"/>
          <p:cNvSpPr txBox="1"/>
          <p:nvPr>
            <p:custDataLst>
              <p:tags r:id="rId3"/>
            </p:custDataLst>
          </p:nvPr>
        </p:nvSpPr>
        <p:spPr>
          <a:xfrm>
            <a:off x="705485" y="2197100"/>
            <a:ext cx="10970260" cy="521970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1000"/>
              </a:spcBef>
              <a:buClrTx/>
              <a:buSzTx/>
              <a:buFont typeface="Wingdings" panose="05000000000000000000" charset="0"/>
              <a:buChar char="l"/>
            </a:pPr>
            <a:r>
              <a:rPr lang="en-US" altLang="zh-CN" sz="1800" spc="0">
                <a:latin typeface="+mn-lt"/>
                <a:ea typeface="+mn-ea"/>
                <a:sym typeface="Arial" panose="020B0604020202020204" pitchFamily="34" charset="0"/>
              </a:rPr>
              <a:t>let命令，用来声明变量。它的用法类似于var，但是所声明的变量，只在let命令所在的代码块内有效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05485" y="2795905"/>
            <a:ext cx="1048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l">
              <a:buClrTx/>
              <a:buSzTx/>
              <a:buFont typeface="Wingdings" panose="05000000000000000000" charset="0"/>
              <a:buChar char="l"/>
            </a:pPr>
            <a:r>
              <a:rPr lang="en-US" altLang="zh-CN" sz="1800"/>
              <a:t>const命令 const声明一个只读的常量。一旦声明，常量的值就不能改变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05485" y="3323590"/>
            <a:ext cx="1048829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/>
              <a:t>var</a:t>
            </a:r>
            <a:r>
              <a:rPr lang="zh-CN" altLang="en-US"/>
              <a:t>域解析，造成逻辑混乱，可以先使用，后声明。违背了先声明，后使用，导致犯错的概率就变大。</a:t>
            </a:r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/>
              <a:t>var</a:t>
            </a:r>
            <a:r>
              <a:rPr lang="zh-CN" altLang="en-US"/>
              <a:t>声明的变量没有块级作用域，在</a:t>
            </a:r>
            <a:r>
              <a:rPr lang="en-US" altLang="zh-CN"/>
              <a:t>es5</a:t>
            </a:r>
            <a:r>
              <a:rPr lang="zh-CN" altLang="en-US"/>
              <a:t>里面，</a:t>
            </a:r>
            <a:r>
              <a:rPr lang="en-US" altLang="zh-CN"/>
              <a:t>JavaScript </a:t>
            </a:r>
            <a:r>
              <a:rPr lang="zh-CN" altLang="en-US"/>
              <a:t>作用域有两种（全局作用域 、局域作用用）。在</a:t>
            </a:r>
            <a:r>
              <a:rPr lang="en-US" altLang="zh-CN"/>
              <a:t>es6</a:t>
            </a:r>
            <a:r>
              <a:rPr lang="zh-CN" altLang="en-US"/>
              <a:t>中新增了块级作用域的概念。块级作用域用大括号（</a:t>
            </a:r>
            <a:r>
              <a:rPr lang="en-US" altLang="zh-CN"/>
              <a:t>{}</a:t>
            </a:r>
            <a:r>
              <a:rPr lang="zh-CN" altLang="en-US"/>
              <a:t>）形成封闭空间，只能在当前的块中使用，外部是无法使用的。</a:t>
            </a:r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/>
              <a:t>var</a:t>
            </a:r>
            <a:r>
              <a:rPr lang="zh-CN" altLang="en-US"/>
              <a:t>可以重复声明，从逻辑角度来说，声明只需要声明一次。</a:t>
            </a:r>
          </a:p>
          <a:p>
            <a:pPr marL="285750" indent="-285750"/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6" grpId="0"/>
      <p:bldP spid="6" grpId="1"/>
      <p:bldP spid="7" grpId="0"/>
      <p:bldP spid="7" grpId="1"/>
      <p:bldP spid="14" grpId="0"/>
      <p:bldP spid="14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51"/>
          <p:cNvSpPr txBox="1"/>
          <p:nvPr>
            <p:custDataLst>
              <p:tags r:id="rId2"/>
            </p:custDataLst>
          </p:nvPr>
        </p:nvSpPr>
        <p:spPr>
          <a:xfrm>
            <a:off x="490110" y="468838"/>
            <a:ext cx="4987855" cy="646331"/>
          </a:xfrm>
          <a:prstGeom prst="rect">
            <a:avLst/>
          </a:prstGeom>
          <a:noFill/>
        </p:spPr>
        <p:txBody>
          <a:bodyPr wrap="square" tIns="46800" bIns="46800" rtlCol="0" anchor="b" anchorCtr="0">
            <a:normAutofit/>
          </a:bodyPr>
          <a:lstStyle/>
          <a:p>
            <a:pPr>
              <a:lnSpc>
                <a:spcPct val="120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 altLang="zh-CN" sz="2400" b="1" spc="3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charset="-122"/>
              </a:rPr>
              <a:t>Ecode</a:t>
            </a:r>
            <a:r>
              <a:rPr lang="zh-CN" altLang="en-US" sz="2400" b="1" spc="3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charset="-122"/>
              </a:rPr>
              <a:t>代码规范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90220" y="1510030"/>
            <a:ext cx="52673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>
                <a:solidFill>
                  <a:srgbClr val="00B0F0"/>
                </a:solidFill>
                <a:latin typeface="Times New Roman" panose="02020603050405020304" charset="0"/>
              </a:rPr>
              <a:t>禁止在复写组件中使用请求接口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90220" y="2669540"/>
            <a:ext cx="8693785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None/>
            </a:pPr>
            <a:r>
              <a:rPr lang="zh-CN" altLang="en-US"/>
              <a:t>ecodeSDK.overwritePropsFnQueueMapSet('WeaTop',{ //组件名</a:t>
            </a:r>
          </a:p>
          <a:p>
            <a:pPr algn="l">
              <a:buClrTx/>
              <a:buSzTx/>
              <a:buNone/>
            </a:pPr>
            <a:r>
              <a:rPr lang="zh-CN" altLang="en-US"/>
              <a:t>    fn:(newProps)=&gt;{ //newProps代表组件参数</a:t>
            </a:r>
          </a:p>
          <a:p>
            <a:pPr algn="l">
              <a:buClrTx/>
              <a:buSzTx/>
              <a:buNone/>
            </a:pPr>
            <a:r>
              <a:rPr lang="zh-CN" altLang="en-US"/>
              <a:t>        //进行位置判断</a:t>
            </a:r>
          </a:p>
          <a:p>
            <a:pPr algn="l">
              <a:buClrTx/>
              <a:buSzTx/>
              <a:buNone/>
            </a:pPr>
            <a:r>
              <a:rPr lang="en-US" altLang="zh-CN"/>
              <a:t>       //</a:t>
            </a:r>
            <a:r>
              <a:rPr lang="zh-CN" altLang="en-US"/>
              <a:t>调用接口</a:t>
            </a:r>
          </a:p>
          <a:p>
            <a:pPr algn="l">
              <a:buClrTx/>
              <a:buSzTx/>
              <a:buNone/>
            </a:pPr>
            <a:r>
              <a:rPr lang="zh-CN" altLang="en-US"/>
              <a:t>       </a:t>
            </a:r>
            <a:r>
              <a:rPr lang="zh-CN" altLang="en-US">
                <a:solidFill>
                  <a:srgbClr val="FF0000"/>
                </a:solidFill>
              </a:rPr>
              <a:t> callApi('/api/ec/dev/table/datas', 'POST', params).then(data =&gt; {</a:t>
            </a:r>
          </a:p>
          <a:p>
            <a:pPr algn="l">
              <a:buClrTx/>
              <a:buSzTx/>
              <a:buNone/>
            </a:pPr>
            <a:r>
              <a:rPr lang="zh-CN" altLang="en-US">
                <a:solidFill>
                  <a:srgbClr val="FF0000"/>
                </a:solidFill>
              </a:rPr>
              <a:t>            console.log(data) // jsonObj or text</a:t>
            </a:r>
          </a:p>
          <a:p>
            <a:pPr algn="l">
              <a:buClrTx/>
              <a:buSzTx/>
              <a:buNone/>
            </a:pPr>
            <a:r>
              <a:rPr lang="zh-CN" altLang="en-US">
                <a:solidFill>
                  <a:srgbClr val="FF0000"/>
                </a:solidFill>
              </a:rPr>
              <a:t>        });</a:t>
            </a:r>
          </a:p>
          <a:p>
            <a:pPr algn="l">
              <a:buClrTx/>
              <a:buSzTx/>
              <a:buNone/>
            </a:pPr>
            <a:r>
              <a:rPr lang="zh-CN" altLang="en-US"/>
              <a:t>    },</a:t>
            </a:r>
          </a:p>
          <a:p>
            <a:pPr algn="l">
              <a:buClrTx/>
              <a:buSzTx/>
              <a:buNone/>
            </a:pPr>
            <a:r>
              <a:rPr lang="zh-CN" altLang="en-US"/>
              <a:t>    order:1, //排序字段，如果存在同一个页面复写了同一个组件，控制顺序时使用</a:t>
            </a:r>
          </a:p>
          <a:p>
            <a:pPr algn="l">
              <a:buClrTx/>
              <a:buSzTx/>
              <a:buNone/>
            </a:pPr>
            <a:r>
              <a:rPr lang="zh-CN" altLang="en-US"/>
              <a:t>    desc:'在这里写此复写的作用，在调试的时候方便查找'</a:t>
            </a:r>
          </a:p>
          <a:p>
            <a:pPr algn="l">
              <a:buClrTx/>
              <a:buSzTx/>
              <a:buNone/>
            </a:pPr>
            <a:r>
              <a:rPr lang="zh-CN" altLang="en-US"/>
              <a:t>});</a:t>
            </a:r>
          </a:p>
        </p:txBody>
      </p:sp>
      <p:sp>
        <p:nvSpPr>
          <p:cNvPr id="5" name="圆角矩形标注 4"/>
          <p:cNvSpPr/>
          <p:nvPr/>
        </p:nvSpPr>
        <p:spPr>
          <a:xfrm>
            <a:off x="8925560" y="3242310"/>
            <a:ext cx="3067685" cy="1445260"/>
          </a:xfrm>
          <a:prstGeom prst="wedgeRoundRectCallout">
            <a:avLst>
              <a:gd name="adj1" fmla="val -83574"/>
              <a:gd name="adj2" fmla="val 2592"/>
              <a:gd name="adj3" fmla="val 16667"/>
            </a:avLst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l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组件复写钩子函数，每次props参数有改动，就会执行，会导致接口重复执行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5" grpId="0" animBg="1"/>
      <p:bldP spid="5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51"/>
          <p:cNvSpPr txBox="1"/>
          <p:nvPr>
            <p:custDataLst>
              <p:tags r:id="rId2"/>
            </p:custDataLst>
          </p:nvPr>
        </p:nvSpPr>
        <p:spPr>
          <a:xfrm>
            <a:off x="490110" y="468838"/>
            <a:ext cx="4987855" cy="646331"/>
          </a:xfrm>
          <a:prstGeom prst="rect">
            <a:avLst/>
          </a:prstGeom>
          <a:noFill/>
        </p:spPr>
        <p:txBody>
          <a:bodyPr wrap="square" tIns="46800" bIns="46800" rtlCol="0" anchor="b" anchorCtr="0">
            <a:normAutofit/>
          </a:bodyPr>
          <a:lstStyle/>
          <a:p>
            <a:pPr>
              <a:lnSpc>
                <a:spcPct val="120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 altLang="zh-CN" sz="2400" b="1" spc="3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charset="-122"/>
              </a:rPr>
              <a:t>Ecode</a:t>
            </a:r>
            <a:r>
              <a:rPr lang="zh-CN" altLang="en-US" sz="2400" b="1" spc="3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charset="-122"/>
              </a:rPr>
              <a:t>代码规范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90220" y="1510030"/>
            <a:ext cx="64960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>
                <a:solidFill>
                  <a:srgbClr val="00B0F0"/>
                </a:solidFill>
                <a:latin typeface="Times New Roman" panose="02020603050405020304" charset="0"/>
              </a:rPr>
              <a:t>禁止在重写组件的render方法</a:t>
            </a:r>
            <a:r>
              <a:rPr lang="zh-CN" altLang="en-US" sz="2400" b="1">
                <a:solidFill>
                  <a:srgbClr val="00B0F0"/>
                </a:solidFill>
                <a:latin typeface="Times New Roman" panose="02020603050405020304" charset="0"/>
              </a:rPr>
              <a:t>中写接口调用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98805" y="2365375"/>
            <a:ext cx="769366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  render() {</a:t>
            </a:r>
          </a:p>
          <a:p>
            <a:r>
              <a:rPr lang="zh-CN" altLang="en-US"/>
              <a:t>  </a:t>
            </a:r>
            <a:r>
              <a:rPr lang="zh-CN" altLang="en-US">
                <a:solidFill>
                  <a:srgbClr val="FF0000"/>
                </a:solidFill>
              </a:rPr>
              <a:t>  callApi('/api/ec/dev/table/datas', 'POST', params).then(data =&gt; {</a:t>
            </a:r>
          </a:p>
          <a:p>
            <a:r>
              <a:rPr lang="zh-CN" altLang="en-US">
                <a:solidFill>
                  <a:srgbClr val="FF0000"/>
                </a:solidFill>
              </a:rPr>
              <a:t>            console.log(data) // jsonObj or text</a:t>
            </a:r>
          </a:p>
          <a:p>
            <a:r>
              <a:rPr lang="zh-CN" altLang="en-US">
                <a:solidFill>
                  <a:srgbClr val="FF0000"/>
                </a:solidFill>
              </a:rPr>
              <a:t>        });</a:t>
            </a:r>
          </a:p>
          <a:p>
            <a:r>
              <a:rPr lang="zh-CN" altLang="en-US"/>
              <a:t>    return (</a:t>
            </a:r>
          </a:p>
          <a:p>
            <a:r>
              <a:rPr lang="zh-CN" altLang="en-US"/>
              <a:t>        &lt;h1&gt;Hello word!&lt;/h1&gt;</a:t>
            </a:r>
          </a:p>
          <a:p>
            <a:r>
              <a:rPr lang="zh-CN" altLang="en-US"/>
              <a:t>    )</a:t>
            </a:r>
          </a:p>
          <a:p>
            <a:r>
              <a:rPr lang="zh-CN" altLang="en-US"/>
              <a:t>  }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986155" y="4672330"/>
            <a:ext cx="9888855" cy="793750"/>
          </a:xfrm>
          <a:prstGeom prst="round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/>
              <a:t>componenDidUpdate等每次组件渲染都会执行生命周期内请求接口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986155" y="5833110"/>
            <a:ext cx="9888855" cy="793750"/>
          </a:xfrm>
          <a:prstGeom prst="round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>
                <a:sym typeface="+mn-ea"/>
              </a:rPr>
              <a:t>在重写组件的componentDidMount/componentWillMount生命周期中使用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4" grpId="0" bldLvl="0" animBg="1"/>
      <p:bldP spid="4" grpId="1" animBg="1"/>
      <p:bldP spid="6" grpId="0" bldLvl="0" animBg="1"/>
      <p:bldP spid="6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51"/>
          <p:cNvSpPr txBox="1"/>
          <p:nvPr>
            <p:custDataLst>
              <p:tags r:id="rId2"/>
            </p:custDataLst>
          </p:nvPr>
        </p:nvSpPr>
        <p:spPr>
          <a:xfrm>
            <a:off x="490110" y="468838"/>
            <a:ext cx="4987855" cy="646331"/>
          </a:xfrm>
          <a:prstGeom prst="rect">
            <a:avLst/>
          </a:prstGeom>
          <a:noFill/>
        </p:spPr>
        <p:txBody>
          <a:bodyPr wrap="square" tIns="46800" bIns="46800" rtlCol="0" anchor="b" anchorCtr="0">
            <a:normAutofit/>
          </a:bodyPr>
          <a:lstStyle/>
          <a:p>
            <a:pPr>
              <a:lnSpc>
                <a:spcPct val="120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 altLang="zh-CN" sz="2400" b="1" spc="3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charset="-122"/>
              </a:rPr>
              <a:t>Ecode</a:t>
            </a:r>
            <a:r>
              <a:rPr lang="zh-CN" altLang="en-US" sz="2400" b="1" spc="3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charset="-122"/>
              </a:rPr>
              <a:t>代码规范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90220" y="1510030"/>
            <a:ext cx="64960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>
                <a:solidFill>
                  <a:srgbClr val="00B0F0"/>
                </a:solidFill>
                <a:latin typeface="Times New Roman" panose="02020603050405020304" charset="0"/>
              </a:rPr>
              <a:t>禁止</a:t>
            </a:r>
            <a:r>
              <a:rPr lang="zh-CN" altLang="en-US" sz="2400" b="1">
                <a:solidFill>
                  <a:srgbClr val="00B0F0"/>
                </a:solidFill>
                <a:latin typeface="Times New Roman" panose="02020603050405020304" charset="0"/>
              </a:rPr>
              <a:t>发布后还存在 console.log</a:t>
            </a:r>
            <a:r>
              <a:rPr lang="en-US" altLang="zh-CN" sz="2400" b="1">
                <a:solidFill>
                  <a:srgbClr val="00B0F0"/>
                </a:solidFill>
                <a:latin typeface="Times New Roman" panose="02020603050405020304" charset="0"/>
              </a:rPr>
              <a:t>()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705485" y="2431415"/>
            <a:ext cx="9888855" cy="793750"/>
          </a:xfrm>
          <a:prstGeom prst="round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/>
              <a:t>在</a:t>
            </a:r>
            <a:r>
              <a:rPr lang="en-US" altLang="zh-CN"/>
              <a:t>IE</a:t>
            </a:r>
            <a:r>
              <a:rPr lang="zh-CN" altLang="en-US"/>
              <a:t>浏览器中访问的页面如果存在</a:t>
            </a:r>
            <a:r>
              <a:rPr lang="zh-CN" altLang="en-US">
                <a:sym typeface="+mn-ea"/>
              </a:rPr>
              <a:t>console.log()会导致页面报错</a:t>
            </a:r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763270" y="5599430"/>
            <a:ext cx="9888855" cy="793750"/>
          </a:xfrm>
          <a:prstGeom prst="round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/>
              <a:t>在项目开发过程中，会出现调试功能失效的问题，导致</a:t>
            </a:r>
            <a:r>
              <a:rPr lang="en-US" altLang="zh-CN"/>
              <a:t>console.log()</a:t>
            </a:r>
            <a:r>
              <a:rPr lang="zh-CN" altLang="en-US"/>
              <a:t>未失效，所以为了避免此事的发生，我们调试完成程序后需要去除</a:t>
            </a:r>
            <a:r>
              <a:rPr lang="en-US" altLang="zh-CN">
                <a:sym typeface="+mn-ea"/>
              </a:rPr>
              <a:t>console.log()</a:t>
            </a:r>
            <a:endParaRPr lang="zh-CN" altLang="en-US">
              <a:sym typeface="+mn-ea"/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4755515" y="3590290"/>
            <a:ext cx="3067685" cy="1445260"/>
          </a:xfrm>
          <a:prstGeom prst="wedgeRoundRectCallout">
            <a:avLst>
              <a:gd name="adj1" fmla="val -80718"/>
              <a:gd name="adj2" fmla="val -4130"/>
              <a:gd name="adj3" fmla="val 16667"/>
            </a:avLst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l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在使用console.log()的时候，需要开启调试模式，关闭调试模式后console.log()会失效</a:t>
            </a:r>
          </a:p>
        </p:txBody>
      </p:sp>
      <p:pic>
        <p:nvPicPr>
          <p:cNvPr id="9" name="图片 8" descr="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161540" y="3320415"/>
            <a:ext cx="1344295" cy="19850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6" grpId="0" animBg="1"/>
      <p:bldP spid="6" grpId="1" animBg="1"/>
      <p:bldP spid="5" grpId="0" animBg="1"/>
      <p:bldP spid="5" grpId="1" animBg="1"/>
      <p:bldP spid="7" grpId="0" animBg="1"/>
      <p:bldP spid="7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51"/>
          <p:cNvSpPr txBox="1"/>
          <p:nvPr>
            <p:custDataLst>
              <p:tags r:id="rId2"/>
            </p:custDataLst>
          </p:nvPr>
        </p:nvSpPr>
        <p:spPr>
          <a:xfrm>
            <a:off x="490110" y="468838"/>
            <a:ext cx="4987855" cy="646331"/>
          </a:xfrm>
          <a:prstGeom prst="rect">
            <a:avLst/>
          </a:prstGeom>
          <a:noFill/>
        </p:spPr>
        <p:txBody>
          <a:bodyPr wrap="square" tIns="46800" bIns="46800" rtlCol="0" anchor="b" anchorCtr="0">
            <a:normAutofit/>
          </a:bodyPr>
          <a:lstStyle/>
          <a:p>
            <a:pPr>
              <a:lnSpc>
                <a:spcPct val="120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 altLang="zh-CN" sz="2400" b="1" spc="3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charset="-122"/>
              </a:rPr>
              <a:t>Ecode</a:t>
            </a:r>
            <a:r>
              <a:rPr lang="zh-CN" altLang="en-US" sz="2400" b="1" spc="3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charset="-122"/>
              </a:rPr>
              <a:t>代码规范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90220" y="1510030"/>
            <a:ext cx="52673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>
                <a:solidFill>
                  <a:srgbClr val="00B0F0"/>
                </a:solidFill>
                <a:latin typeface="Times New Roman" panose="02020603050405020304" charset="0"/>
              </a:rPr>
              <a:t>修改系统公共样式规范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60400" y="2056130"/>
            <a:ext cx="10871835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前置加载文件</a:t>
            </a:r>
          </a:p>
          <a:p>
            <a:r>
              <a:rPr lang="zh-CN" altLang="en-US"/>
              <a:t>ecodeSDK.overwritePropsFnQueueMapSet('Button',{</a:t>
            </a:r>
          </a:p>
          <a:p>
            <a:r>
              <a:rPr lang="zh-CN" altLang="en-US"/>
              <a:t>    fn:(newProps)=&gt;{</a:t>
            </a:r>
          </a:p>
          <a:p>
            <a:r>
              <a:rPr lang="zh-CN" altLang="en-US"/>
              <a:t>      if(!ecodeSDK.checkLPath('/wui/index.html#/main/workflow/listDoing')) return ;</a:t>
            </a:r>
          </a:p>
          <a:p>
            <a:r>
              <a:rPr lang="zh-CN" altLang="en-US"/>
              <a:t>      if(newProps.type !== "primary") return;</a:t>
            </a:r>
          </a:p>
          <a:p>
            <a:r>
              <a:rPr lang="zh-CN" altLang="en-US"/>
              <a:t>      newProps.className = `${newProps.className} new-workflow-btn`;</a:t>
            </a:r>
          </a:p>
          <a:p>
            <a:r>
              <a:rPr lang="zh-CN" altLang="en-US"/>
              <a:t>      return newProps;</a:t>
            </a:r>
          </a:p>
          <a:p>
            <a:r>
              <a:rPr lang="zh-CN" altLang="en-US"/>
              <a:t>    },</a:t>
            </a:r>
          </a:p>
          <a:p>
            <a:r>
              <a:rPr lang="zh-CN" altLang="en-US"/>
              <a:t>    order:1,</a:t>
            </a:r>
          </a:p>
          <a:p>
            <a:r>
              <a:rPr lang="zh-CN" altLang="en-US"/>
              <a:t>    desc:'修改Button颜色'</a:t>
            </a:r>
          </a:p>
          <a:p>
            <a:r>
              <a:rPr lang="zh-CN" altLang="en-US"/>
              <a:t>});</a:t>
            </a:r>
          </a:p>
          <a:p>
            <a:r>
              <a:rPr lang="zh-CN" altLang="en-US"/>
              <a:t>修改样式</a:t>
            </a:r>
          </a:p>
          <a:p>
            <a:r>
              <a:rPr lang="zh-CN" altLang="en-US"/>
              <a:t>.new-workflow-btn {</a:t>
            </a:r>
          </a:p>
          <a:p>
            <a:r>
              <a:rPr lang="zh-CN" altLang="en-US"/>
              <a:t>  background-color: #ff006a;</a:t>
            </a:r>
          </a:p>
          <a:p>
            <a:r>
              <a:rPr lang="zh-CN" altLang="en-US"/>
              <a:t>  border-color: #ff006a;</a:t>
            </a:r>
          </a:p>
          <a:p>
            <a:r>
              <a:rPr lang="zh-CN" altLang="en-US"/>
              <a:t>}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51"/>
          <p:cNvSpPr txBox="1"/>
          <p:nvPr>
            <p:custDataLst>
              <p:tags r:id="rId2"/>
            </p:custDataLst>
          </p:nvPr>
        </p:nvSpPr>
        <p:spPr>
          <a:xfrm>
            <a:off x="490110" y="468838"/>
            <a:ext cx="4987855" cy="646331"/>
          </a:xfrm>
          <a:prstGeom prst="rect">
            <a:avLst/>
          </a:prstGeom>
          <a:noFill/>
        </p:spPr>
        <p:txBody>
          <a:bodyPr wrap="square" tIns="46800" bIns="46800" rtlCol="0" anchor="b" anchorCtr="0">
            <a:normAutofit/>
          </a:bodyPr>
          <a:lstStyle/>
          <a:p>
            <a:pPr>
              <a:lnSpc>
                <a:spcPct val="120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 altLang="zh-CN" sz="2400" b="1" spc="3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charset="-122"/>
              </a:rPr>
              <a:t>Ecode</a:t>
            </a:r>
            <a:r>
              <a:rPr lang="zh-CN" altLang="en-US" sz="2400" b="1" spc="3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charset="-122"/>
              </a:rPr>
              <a:t>代码规范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90220" y="1510030"/>
            <a:ext cx="52673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>
                <a:solidFill>
                  <a:srgbClr val="00B0F0"/>
                </a:solidFill>
                <a:latin typeface="Times New Roman" panose="02020603050405020304" charset="0"/>
              </a:rPr>
              <a:t>自定义</a:t>
            </a:r>
            <a:r>
              <a:rPr lang="en-US" altLang="zh-CN" sz="2400" b="1">
                <a:solidFill>
                  <a:srgbClr val="00B0F0"/>
                </a:solidFill>
                <a:latin typeface="Times New Roman" panose="02020603050405020304" charset="0"/>
              </a:rPr>
              <a:t>css</a:t>
            </a:r>
            <a:r>
              <a:rPr lang="zh-CN" altLang="en-US" sz="2400" b="1">
                <a:solidFill>
                  <a:srgbClr val="00B0F0"/>
                </a:solidFill>
                <a:latin typeface="Times New Roman" panose="02020603050405020304" charset="0"/>
              </a:rPr>
              <a:t>样式规范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38175" y="2508885"/>
            <a:ext cx="90551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appid+下划线+样式名称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579755" y="3569335"/>
            <a:ext cx="9888855" cy="1161415"/>
          </a:xfrm>
          <a:prstGeom prst="round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t>b9d4b1b5c506413691ea341a104a8a3e_</a:t>
            </a:r>
            <a:r>
              <a:rPr lang="en-US"/>
              <a:t>my</a:t>
            </a:r>
            <a:r>
              <a:t>div{</a:t>
            </a:r>
          </a:p>
          <a:p>
            <a:pPr algn="l"/>
            <a:r>
              <a:t>  background-size: 11px;</a:t>
            </a:r>
          </a:p>
          <a:p>
            <a:pPr algn="l"/>
            <a:r>
              <a:t>}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6" grpId="0" animBg="1"/>
      <p:bldP spid="6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51"/>
          <p:cNvSpPr txBox="1"/>
          <p:nvPr>
            <p:custDataLst>
              <p:tags r:id="rId2"/>
            </p:custDataLst>
          </p:nvPr>
        </p:nvSpPr>
        <p:spPr>
          <a:xfrm>
            <a:off x="490110" y="468838"/>
            <a:ext cx="4987855" cy="646331"/>
          </a:xfrm>
          <a:prstGeom prst="rect">
            <a:avLst/>
          </a:prstGeom>
          <a:noFill/>
        </p:spPr>
        <p:txBody>
          <a:bodyPr wrap="square" tIns="46800" bIns="46800" rtlCol="0" anchor="b" anchorCtr="0">
            <a:normAutofit/>
          </a:bodyPr>
          <a:lstStyle/>
          <a:p>
            <a:pPr>
              <a:lnSpc>
                <a:spcPct val="120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 altLang="zh-CN" sz="2400" b="1" spc="3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charset="-122"/>
              </a:rPr>
              <a:t>Sql</a:t>
            </a:r>
            <a:r>
              <a:rPr lang="zh-CN" altLang="en-US" sz="2400" b="1" spc="3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charset="-122"/>
              </a:rPr>
              <a:t>规范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95960" y="1372235"/>
            <a:ext cx="10917555" cy="5077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l">
              <a:buClrTx/>
              <a:buSzTx/>
              <a:buFont typeface="Wingdings" panose="05000000000000000000" charset="0"/>
              <a:buChar char="l"/>
            </a:pPr>
            <a:r>
              <a:rPr lang="zh-CN" altLang="en-US"/>
              <a:t>语句关键字应全部使用小写。</a:t>
            </a:r>
          </a:p>
          <a:p>
            <a:pPr marL="285750" indent="-285750" algn="l">
              <a:buClrTx/>
              <a:buSzTx/>
              <a:buFont typeface="Wingdings" panose="05000000000000000000" charset="0"/>
              <a:buChar char="l"/>
            </a:pPr>
            <a:r>
              <a:rPr lang="zh-CN" altLang="en-US"/>
              <a:t>引用字符时应使用单引号。如：update testable set idcol=’abcd’。</a:t>
            </a:r>
          </a:p>
          <a:p>
            <a:pPr marL="285750" indent="-285750" algn="l">
              <a:buClrTx/>
              <a:buSzTx/>
              <a:buFont typeface="Wingdings" panose="05000000000000000000" charset="0"/>
              <a:buChar char="l"/>
            </a:pPr>
            <a:r>
              <a:rPr lang="zh-CN" altLang="en-US"/>
              <a:t>连接符或运算符or、in、and、＝、&lt;=、&gt;=， +，- 等前后宜加上一个空格。否则容易导致以下类似问题。例如在语句select a–b from table中，a，b均为变量，拼写该语句时，如果a = 6，b = -3，则语句变为select 6--3 from table。--被视为SQL的注释，结果语句报错。</a:t>
            </a:r>
          </a:p>
          <a:p>
            <a:pPr marL="285750" indent="-285750" algn="l">
              <a:buClrTx/>
              <a:buSzTx/>
              <a:buFont typeface="Wingdings" panose="05000000000000000000" charset="0"/>
              <a:buChar char="l"/>
            </a:pPr>
            <a:r>
              <a:rPr lang="zh-CN" altLang="en-US"/>
              <a:t>不得使用“select * from …”语法，必须标明字段名。即select col1, col2,… from tablea where …</a:t>
            </a:r>
          </a:p>
          <a:p>
            <a:pPr marL="285750" indent="-285750" algn="l">
              <a:buClrTx/>
              <a:buSzTx/>
              <a:buFont typeface="Wingdings" panose="05000000000000000000" charset="0"/>
              <a:buChar char="l"/>
            </a:pPr>
            <a:r>
              <a:rPr lang="zh-CN" altLang="en-US"/>
              <a:t>严禁使用“insert into table_name values (?,?,……)”语法，统一使用“insert into table_name (col1,col2,……) values (?,?,…...)”。</a:t>
            </a:r>
          </a:p>
          <a:p>
            <a:pPr marL="285750" indent="-285750" algn="l">
              <a:buClrTx/>
              <a:buSzTx/>
              <a:buFont typeface="Wingdings" panose="05000000000000000000" charset="0"/>
              <a:buChar char="l"/>
            </a:pPr>
            <a:r>
              <a:rPr lang="zh-CN" altLang="en-US"/>
              <a:t>SQL语句包含多表连接时，必须加上表的别名，对每个字段的使用都要带上表别名。即 select a.col1, a.col2, b.col3 from tablea a, tableb b where a.col4=b.col5</a:t>
            </a:r>
          </a:p>
          <a:p>
            <a:pPr marL="285750" indent="-285750" algn="l">
              <a:buClrTx/>
              <a:buSzTx/>
              <a:buFont typeface="Wingdings" panose="05000000000000000000" charset="0"/>
              <a:buChar char="l"/>
            </a:pPr>
            <a:r>
              <a:rPr lang="zh-CN" altLang="en-US"/>
              <a:t>应避免显式或隐含的类型转换。例如在where子句中numeric型和int型的列的比较。</a:t>
            </a:r>
          </a:p>
          <a:p>
            <a:pPr marL="285750" indent="-285750" algn="l">
              <a:buClrTx/>
              <a:buSzTx/>
              <a:buFont typeface="Wingdings" panose="05000000000000000000" charset="0"/>
              <a:buChar char="l"/>
            </a:pPr>
            <a:r>
              <a:rPr lang="zh-CN" altLang="en-US"/>
              <a:t>在子查询中前后必须加上括号。select col1, col2 from tablea where col3 in ( select col4 from tableb where col4&gt;0)</a:t>
            </a:r>
          </a:p>
          <a:p>
            <a:pPr marL="285750" indent="-285750" algn="l">
              <a:buClrTx/>
              <a:buSzTx/>
              <a:buFont typeface="Wingdings" panose="05000000000000000000" charset="0"/>
              <a:buChar char="l"/>
            </a:pPr>
            <a:r>
              <a:rPr lang="zh-CN" altLang="en-US"/>
              <a:t>执行SQL时一次应只执行一条，如果多条语句则应分开执行，但必须保持在一个事务中。不得一次执行通过分号等分开的多条语句，这样处理不清晰。</a:t>
            </a:r>
          </a:p>
          <a:p>
            <a:pPr marL="285750" indent="-285750" algn="l">
              <a:buClrTx/>
              <a:buSzTx/>
              <a:buFont typeface="Wingdings" panose="05000000000000000000" charset="0"/>
              <a:buChar char="l"/>
            </a:pPr>
            <a:r>
              <a:rPr lang="zh-CN" altLang="en-US"/>
              <a:t>如果能采用or代替，则不宜使用in 语句。in语句中的元素不得超过1000个，如果超过，则应拆分为多条SQL语句。严禁使用xx in(‘’,’’….) or xx in(‘’,’’,’’)。</a:t>
            </a:r>
          </a:p>
          <a:p>
            <a:pPr marL="285750" indent="-285750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51"/>
          <p:cNvSpPr txBox="1"/>
          <p:nvPr>
            <p:custDataLst>
              <p:tags r:id="rId2"/>
            </p:custDataLst>
          </p:nvPr>
        </p:nvSpPr>
        <p:spPr>
          <a:xfrm>
            <a:off x="490110" y="468838"/>
            <a:ext cx="4987855" cy="646331"/>
          </a:xfrm>
          <a:prstGeom prst="rect">
            <a:avLst/>
          </a:prstGeom>
          <a:noFill/>
        </p:spPr>
        <p:txBody>
          <a:bodyPr wrap="square" tIns="46800" bIns="46800" rtlCol="0" anchor="b" anchorCtr="0">
            <a:normAutofit/>
          </a:bodyPr>
          <a:lstStyle/>
          <a:p>
            <a:pPr>
              <a:lnSpc>
                <a:spcPct val="120000"/>
              </a:lnSpc>
              <a:spcBef>
                <a:spcPts val="150"/>
              </a:spcBef>
              <a:spcAft>
                <a:spcPts val="150"/>
              </a:spcAft>
            </a:pPr>
            <a:r>
              <a:rPr lang="zh-CN" altLang="en-US" sz="2400" b="1" spc="3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charset="-122"/>
              </a:rPr>
              <a:t>代码备案规范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94360" y="2157730"/>
            <a:ext cx="10768965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1800" b="0"/>
              <a:t>提供的压缩包文件夹命名规则需要统一为</a:t>
            </a:r>
            <a:r>
              <a:rPr lang="zh-CN" altLang="en-US" sz="1800">
                <a:sym typeface="+mn-ea"/>
              </a:rPr>
              <a:t>ecology+’-’+年月日+’-’+开发人员姓</a:t>
            </a:r>
            <a:r>
              <a:rPr lang="zh-CN" altLang="en-US" sz="1800" b="0"/>
              <a:t>，便于整理及备案。</a:t>
            </a:r>
          </a:p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endParaRPr lang="zh-CN" altLang="en-US" sz="1800" b="0"/>
          </a:p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1800" b="0"/>
              <a:t>示例：ecology-20210528-王凯杰 </a:t>
            </a:r>
            <a:endParaRPr lang="zh-CN" altLang="en-US" sz="1800"/>
          </a:p>
        </p:txBody>
      </p:sp>
      <p:sp>
        <p:nvSpPr>
          <p:cNvPr id="10" name="圆角矩形 9"/>
          <p:cNvSpPr/>
          <p:nvPr/>
        </p:nvSpPr>
        <p:spPr>
          <a:xfrm>
            <a:off x="594360" y="1522095"/>
            <a:ext cx="1547495" cy="454660"/>
          </a:xfrm>
          <a:prstGeom prst="round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ym typeface="+mn-ea"/>
              </a:rPr>
              <a:t>压缩包命名</a:t>
            </a:r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594360" y="3516630"/>
            <a:ext cx="1547495" cy="454660"/>
          </a:xfrm>
          <a:prstGeom prst="round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ym typeface="+mn-ea"/>
              </a:rPr>
              <a:t>压缩包结构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94360" y="4244975"/>
            <a:ext cx="10555605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1800" b="0"/>
              <a:t>解压后的文件夹名为ecology，ecology文件夹内classbean文件夹中按各自代码路径放置文件</a:t>
            </a:r>
          </a:p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endParaRPr lang="zh-CN" altLang="en-US" sz="1800" b="0"/>
          </a:p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1800" b="0"/>
              <a:t>若是国产化系统，源码路径应存放在ecology/WEB-INF/classes 下，请根据项目性质自行调整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 animBg="1"/>
      <p:bldP spid="10" grpId="1" animBg="1"/>
      <p:bldP spid="11" grpId="0" animBg="1"/>
      <p:bldP spid="11" grpId="1" animBg="1"/>
      <p:bldP spid="12" grpId="0"/>
      <p:bldP spid="12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51"/>
          <p:cNvSpPr txBox="1"/>
          <p:nvPr>
            <p:custDataLst>
              <p:tags r:id="rId2"/>
            </p:custDataLst>
          </p:nvPr>
        </p:nvSpPr>
        <p:spPr>
          <a:xfrm>
            <a:off x="490110" y="468838"/>
            <a:ext cx="4987855" cy="646331"/>
          </a:xfrm>
          <a:prstGeom prst="rect">
            <a:avLst/>
          </a:prstGeom>
          <a:noFill/>
        </p:spPr>
        <p:txBody>
          <a:bodyPr wrap="square" tIns="46800" bIns="46800" rtlCol="0" anchor="b" anchorCtr="0">
            <a:normAutofit/>
          </a:bodyPr>
          <a:lstStyle/>
          <a:p>
            <a:pPr>
              <a:lnSpc>
                <a:spcPct val="120000"/>
              </a:lnSpc>
              <a:spcBef>
                <a:spcPts val="150"/>
              </a:spcBef>
              <a:spcAft>
                <a:spcPts val="150"/>
              </a:spcAft>
            </a:pPr>
            <a:r>
              <a:rPr lang="zh-CN" altLang="en-US" sz="2400" b="1" spc="3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charset="-122"/>
              </a:rPr>
              <a:t>代码备案规范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84200" y="2041525"/>
            <a:ext cx="10624185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b="0"/>
              <a:t>若开发人员自行放置的代码为java文件，项目上线后建议重启服务时自行删除java文件；若打包文件中是class文件，请先打包测试环境编译完成后，拿测试环境的class文件打包生产，以免产生本地编译jdk版本与生产环境不一致导致报错。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584200" y="1405890"/>
            <a:ext cx="1730375" cy="454660"/>
          </a:xfrm>
          <a:prstGeom prst="round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ym typeface="+mn-ea"/>
              </a:rPr>
              <a:t>压缩包内文件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84835" y="3141980"/>
            <a:ext cx="1062418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b="0"/>
              <a:t>示例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84835" y="5255260"/>
            <a:ext cx="106235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altLang="en-US" sz="1800" b="0">
                <a:solidFill>
                  <a:srgbClr val="FF0000"/>
                </a:solidFill>
              </a:rPr>
              <a:t>注意：现场开发人员提供的打包文件，必须提供两份，一份以ecology/classbean/目录的打包文件，一份以ecology/src/目录的备案文件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80" y="3549650"/>
            <a:ext cx="4899025" cy="16668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7545" y="3549650"/>
            <a:ext cx="5450840" cy="1714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 animBg="1"/>
      <p:bldP spid="10" grpId="1" animBg="1"/>
      <p:bldP spid="3" grpId="0"/>
      <p:bldP spid="3" grpId="1"/>
      <p:bldP spid="4" grpId="0"/>
      <p:bldP spid="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>
            <p:custDataLst>
              <p:tags r:id="rId2"/>
            </p:custDataLst>
          </p:nvPr>
        </p:nvSpPr>
        <p:spPr>
          <a:xfrm>
            <a:off x="4800649" y="2007719"/>
            <a:ext cx="2783205" cy="786765"/>
          </a:xfrm>
          <a:prstGeom prst="rect">
            <a:avLst/>
          </a:prstGeom>
          <a:noFill/>
        </p:spPr>
        <p:txBody>
          <a:bodyPr wrap="square" lIns="90170" tIns="46990" rIns="90170" bIns="46990" rtlCol="0" anchor="b" anchorCtr="0">
            <a:normAutofit fontScale="90000"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i="0" spc="20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第一章节</a:t>
            </a:r>
          </a:p>
        </p:txBody>
      </p:sp>
      <p:cxnSp>
        <p:nvCxnSpPr>
          <p:cNvPr id="42" name="直接连接符 41"/>
          <p:cNvCxnSpPr/>
          <p:nvPr>
            <p:custDataLst>
              <p:tags r:id="rId3"/>
            </p:custDataLst>
          </p:nvPr>
        </p:nvCxnSpPr>
        <p:spPr>
          <a:xfrm>
            <a:off x="3808144" y="2400784"/>
            <a:ext cx="755015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43" name="直接连接符 42"/>
          <p:cNvCxnSpPr/>
          <p:nvPr>
            <p:custDataLst>
              <p:tags r:id="rId4"/>
            </p:custDataLst>
          </p:nvPr>
        </p:nvCxnSpPr>
        <p:spPr>
          <a:xfrm>
            <a:off x="7820709" y="2400784"/>
            <a:ext cx="755015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5"/>
            </p:custDataLst>
          </p:nvPr>
        </p:nvSpPr>
        <p:spPr>
          <a:xfrm>
            <a:off x="3350309" y="3301214"/>
            <a:ext cx="5683250" cy="971550"/>
          </a:xfrm>
        </p:spPr>
        <p:txBody>
          <a:bodyPr wrap="square">
            <a:normAutofit/>
          </a:bodyPr>
          <a:lstStyle/>
          <a:p>
            <a:r>
              <a:rPr lang="zh-CN" altLang="en-US" b="1" spc="200" dirty="0">
                <a:solidFill>
                  <a:schemeClr val="tx1">
                    <a:lumMod val="75000"/>
                    <a:lumOff val="25000"/>
                  </a:schemeClr>
                </a:solidFill>
                <a:ea typeface="幼圆" panose="02010509060101010101" pitchFamily="49" charset="-122"/>
                <a:cs typeface="微软雅黑" panose="020B0503020204020204" charset="-122"/>
                <a:sym typeface="Arial" panose="020B0604020202020204" pitchFamily="34" charset="0"/>
              </a:rPr>
              <a:t>开发规范</a:t>
            </a:r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51"/>
          <p:cNvSpPr txBox="1"/>
          <p:nvPr>
            <p:custDataLst>
              <p:tags r:id="rId2"/>
            </p:custDataLst>
          </p:nvPr>
        </p:nvSpPr>
        <p:spPr>
          <a:xfrm>
            <a:off x="490110" y="468838"/>
            <a:ext cx="4987855" cy="646331"/>
          </a:xfrm>
          <a:prstGeom prst="rect">
            <a:avLst/>
          </a:prstGeom>
          <a:noFill/>
        </p:spPr>
        <p:txBody>
          <a:bodyPr wrap="square" tIns="46800" bIns="46800" rtlCol="0" anchor="b" anchorCtr="0">
            <a:normAutofit/>
          </a:bodyPr>
          <a:lstStyle/>
          <a:p>
            <a:pPr>
              <a:lnSpc>
                <a:spcPct val="120000"/>
              </a:lnSpc>
              <a:spcBef>
                <a:spcPts val="150"/>
              </a:spcBef>
              <a:spcAft>
                <a:spcPts val="150"/>
              </a:spcAft>
            </a:pPr>
            <a:r>
              <a:rPr lang="zh-CN" altLang="en-US" sz="2400" b="1" spc="3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charset="-122"/>
              </a:rPr>
              <a:t>代码备案规范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490220" y="1511935"/>
            <a:ext cx="2397125" cy="454660"/>
          </a:xfrm>
          <a:prstGeom prst="round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ym typeface="+mn-ea"/>
              </a:rPr>
              <a:t>ecode文件打包规则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90220" y="2179955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buClrTx/>
              <a:buSzTx/>
              <a:buFontTx/>
            </a:pPr>
            <a:r>
              <a:rPr lang="zh-CN" altLang="en-US" b="0"/>
              <a:t>访问/ecode,找到需要提供给客户使用的应用</a:t>
            </a:r>
            <a:endParaRPr lang="zh-CN" altLang="en-US"/>
          </a:p>
        </p:txBody>
      </p:sp>
      <p:pic>
        <p:nvPicPr>
          <p:cNvPr id="13" name="图片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0220" y="2658110"/>
            <a:ext cx="5274310" cy="76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文本框 13"/>
          <p:cNvSpPr txBox="1"/>
          <p:nvPr/>
        </p:nvSpPr>
        <p:spPr>
          <a:xfrm>
            <a:off x="248285" y="4117975"/>
            <a:ext cx="381254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/>
            <a:r>
              <a:rPr lang="zh-CN" altLang="en-US" b="0"/>
              <a:t>打开数据导出页面</a:t>
            </a:r>
            <a:endParaRPr lang="zh-CN" altLang="en-US"/>
          </a:p>
        </p:txBody>
      </p:sp>
      <p:pic>
        <p:nvPicPr>
          <p:cNvPr id="15" name="图片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13525" y="1966278"/>
            <a:ext cx="5274310" cy="343344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右箭头 16"/>
          <p:cNvSpPr/>
          <p:nvPr/>
        </p:nvSpPr>
        <p:spPr>
          <a:xfrm>
            <a:off x="4692015" y="4117975"/>
            <a:ext cx="1151255" cy="4451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43865" y="5127625"/>
            <a:ext cx="5080000" cy="1014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266700"/>
            <a:r>
              <a:rPr lang="zh-CN" sz="1200" b="0">
                <a:ea typeface="宋体" panose="02010600030101010101" pitchFamily="2" charset="-122"/>
              </a:rPr>
              <a:t>在数据导出页面点击</a:t>
            </a:r>
            <a:r>
              <a:rPr lang="zh-CN" sz="1050" b="0">
                <a:ea typeface="宋体" panose="02010600030101010101" pitchFamily="2" charset="-122"/>
              </a:rPr>
              <a:t>生成补丁</a:t>
            </a:r>
            <a:r>
              <a:rPr lang="zh-CN" sz="1200" b="0">
                <a:ea typeface="宋体" panose="02010600030101010101" pitchFamily="2" charset="-122"/>
              </a:rPr>
              <a:t>按钮,下载压缩包到本地</a:t>
            </a:r>
          </a:p>
          <a:p>
            <a:pPr indent="266700"/>
            <a:r>
              <a:rPr lang="zh-CN" sz="1200" b="0">
                <a:ea typeface="宋体" panose="02010600030101010101" pitchFamily="2" charset="-122"/>
              </a:rPr>
              <a:t>如果没有此按钮,请升级ecode</a:t>
            </a:r>
            <a:endParaRPr lang="zh-CN" sz="1200" b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indent="266700"/>
            <a:r>
              <a:rPr lang="zh-CN" sz="1200" b="0">
                <a:solidFill>
                  <a:srgbClr val="FF0000"/>
                </a:solidFill>
                <a:ea typeface="宋体" panose="02010600030101010101" pitchFamily="2" charset="-122"/>
              </a:rPr>
              <a:t>注意: 如果客户的生产环境的ecode版本高于1.8.0，那么你导出ecode补丁包的环境ecode版本必须高于1.7.0，否则无法导入到客户环境。ecode1.8.0之后不再支持低于1.7.1版本导出的ecode包。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2" grpId="0"/>
      <p:bldP spid="12" grpId="1"/>
      <p:bldP spid="14" grpId="0"/>
      <p:bldP spid="14" grpId="1"/>
      <p:bldP spid="17" grpId="0" animBg="1"/>
      <p:bldP spid="17" grpId="1" animBg="1"/>
      <p:bldP spid="18" grpId="0"/>
      <p:bldP spid="18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51"/>
          <p:cNvSpPr txBox="1"/>
          <p:nvPr>
            <p:custDataLst>
              <p:tags r:id="rId2"/>
            </p:custDataLst>
          </p:nvPr>
        </p:nvSpPr>
        <p:spPr>
          <a:xfrm>
            <a:off x="490110" y="468838"/>
            <a:ext cx="4987855" cy="646331"/>
          </a:xfrm>
          <a:prstGeom prst="rect">
            <a:avLst/>
          </a:prstGeom>
          <a:noFill/>
        </p:spPr>
        <p:txBody>
          <a:bodyPr wrap="square" tIns="46800" bIns="46800" rtlCol="0" anchor="b" anchorCtr="0">
            <a:normAutofit/>
          </a:bodyPr>
          <a:lstStyle/>
          <a:p>
            <a:pPr>
              <a:lnSpc>
                <a:spcPct val="120000"/>
              </a:lnSpc>
              <a:spcBef>
                <a:spcPts val="150"/>
              </a:spcBef>
              <a:spcAft>
                <a:spcPts val="150"/>
              </a:spcAft>
            </a:pPr>
            <a:r>
              <a:rPr lang="zh-CN" altLang="en-US" sz="2400" b="1" spc="3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charset="-122"/>
              </a:rPr>
              <a:t>代码备案规范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490220" y="1511935"/>
            <a:ext cx="2397125" cy="454660"/>
          </a:xfrm>
          <a:prstGeom prst="round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ym typeface="+mn-ea"/>
              </a:rPr>
              <a:t>ecode文件打包规则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90220" y="2179955"/>
            <a:ext cx="5080000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buClrTx/>
              <a:buSzTx/>
              <a:buFontTx/>
            </a:pPr>
            <a:r>
              <a:rPr lang="zh-CN" altLang="en-US" b="0"/>
              <a:t>解压,展开目录ecology/cloudstore/autorelease,可以看到一个或多个压缩文件。压缩包以{appId}.zip命名,appId唯一标识应用。</a:t>
            </a:r>
          </a:p>
        </p:txBody>
      </p:sp>
      <p:sp>
        <p:nvSpPr>
          <p:cNvPr id="17" name="右箭头 16"/>
          <p:cNvSpPr/>
          <p:nvPr/>
        </p:nvSpPr>
        <p:spPr>
          <a:xfrm>
            <a:off x="5305425" y="3318510"/>
            <a:ext cx="794385" cy="4451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635" y="2445385"/>
            <a:ext cx="5274310" cy="20002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0220" y="4117975"/>
            <a:ext cx="49879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Tx/>
              <a:buSzTx/>
              <a:buFontTx/>
            </a:pPr>
            <a:r>
              <a:rPr lang="zh-CN" altLang="en-US">
                <a:sym typeface="+mn-ea"/>
              </a:rPr>
              <a:t>去掉解压后的第一层目录，即以ecology/cloudstore/autorelease目录格式</a:t>
            </a:r>
            <a:endParaRPr lang="zh-CN" altLang="en-US" b="0"/>
          </a:p>
          <a:p>
            <a:pPr>
              <a:buClrTx/>
              <a:buSzTx/>
              <a:buFontTx/>
            </a:pPr>
            <a:r>
              <a:rPr lang="zh-CN" altLang="en-US">
                <a:sym typeface="+mn-ea"/>
              </a:rPr>
              <a:t>打包。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2" grpId="1"/>
      <p:bldP spid="17" grpId="0" animBg="1"/>
      <p:bldP spid="17" grpId="1" animBg="1"/>
      <p:bldP spid="3" grpId="0"/>
      <p:bldP spid="3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51"/>
          <p:cNvSpPr txBox="1"/>
          <p:nvPr>
            <p:custDataLst>
              <p:tags r:id="rId2"/>
            </p:custDataLst>
          </p:nvPr>
        </p:nvSpPr>
        <p:spPr>
          <a:xfrm>
            <a:off x="490110" y="468838"/>
            <a:ext cx="4987855" cy="646331"/>
          </a:xfrm>
          <a:prstGeom prst="rect">
            <a:avLst/>
          </a:prstGeom>
          <a:noFill/>
        </p:spPr>
        <p:txBody>
          <a:bodyPr wrap="square" tIns="46800" bIns="46800" rtlCol="0" anchor="b" anchorCtr="0">
            <a:normAutofit/>
          </a:bodyPr>
          <a:lstStyle/>
          <a:p>
            <a:pPr>
              <a:lnSpc>
                <a:spcPct val="120000"/>
              </a:lnSpc>
              <a:spcBef>
                <a:spcPts val="150"/>
              </a:spcBef>
              <a:spcAft>
                <a:spcPts val="150"/>
              </a:spcAft>
            </a:pPr>
            <a:r>
              <a:rPr lang="zh-CN" altLang="en-US" sz="2400" b="1" spc="3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charset="-122"/>
              </a:rPr>
              <a:t>代码备案规范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490220" y="1511935"/>
            <a:ext cx="2397125" cy="454660"/>
          </a:xfrm>
          <a:prstGeom prst="round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ym typeface="+mn-ea"/>
              </a:rPr>
              <a:t>sql包规则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90220" y="2179955"/>
            <a:ext cx="6850380" cy="1476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buClrTx/>
              <a:buSzTx/>
              <a:buFontTx/>
            </a:pPr>
            <a:r>
              <a:rPr lang="zh-CN" altLang="en-US" b="0"/>
              <a:t>在开发过程中，我们会碰到很多需要直接操作数据库表的情况。</a:t>
            </a:r>
          </a:p>
          <a:p>
            <a:pPr>
              <a:buClrTx/>
              <a:buSzTx/>
              <a:buFontTx/>
            </a:pPr>
            <a:endParaRPr lang="zh-CN" altLang="en-US" b="0"/>
          </a:p>
          <a:p>
            <a:pPr>
              <a:buClrTx/>
              <a:buSzTx/>
              <a:buFontTx/>
            </a:pPr>
            <a:r>
              <a:rPr lang="zh-CN" altLang="en-US" b="0"/>
              <a:t>需要判断好自己所在项目的数据库是Oracle还是Mysql或者其他。</a:t>
            </a:r>
          </a:p>
          <a:p>
            <a:pPr>
              <a:buClrTx/>
              <a:buSzTx/>
              <a:buFontTx/>
            </a:pPr>
            <a:endParaRPr lang="zh-CN" altLang="en-US" b="0"/>
          </a:p>
          <a:p>
            <a:pPr>
              <a:buClrTx/>
              <a:buSzTx/>
              <a:buFontTx/>
            </a:pPr>
            <a:r>
              <a:rPr lang="zh-CN" altLang="en-US" b="0"/>
              <a:t>在ecology/sqlupgrade/对应数据库 下创建自己的sql脚本文件。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603885" y="4194175"/>
            <a:ext cx="9502140" cy="20300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altLang="en-US" sz="1800" b="0"/>
              <a:t>示例：</a:t>
            </a:r>
          </a:p>
          <a:p>
            <a:pPr indent="0"/>
            <a:r>
              <a:rPr lang="zh-CN" altLang="en-US" sz="1800" b="0"/>
              <a:t>View_Test.sql</a:t>
            </a:r>
          </a:p>
          <a:p>
            <a:pPr indent="0"/>
            <a:endParaRPr lang="zh-CN" altLang="en-US" sz="1800" b="0"/>
          </a:p>
          <a:p>
            <a:pPr indent="0"/>
            <a:r>
              <a:rPr lang="zh-CN" altLang="en-US" sz="1800" b="0"/>
              <a:t>文件内容</a:t>
            </a:r>
          </a:p>
          <a:p>
            <a:pPr indent="0"/>
            <a:r>
              <a:rPr lang="zh-CN" altLang="en-US" sz="1800" b="0"/>
              <a:t>Create or replace View View_Test as select id,lastname from hrmresource</a:t>
            </a:r>
          </a:p>
          <a:p>
            <a:pPr indent="0"/>
            <a:endParaRPr lang="zh-CN" altLang="en-US" sz="1800" b="0"/>
          </a:p>
          <a:p>
            <a:pPr indent="0"/>
            <a:r>
              <a:rPr lang="zh-CN" altLang="en-US" sz="1800" b="0">
                <a:solidFill>
                  <a:srgbClr val="FF0000"/>
                </a:solidFill>
              </a:rPr>
              <a:t>切记结尾不要加”;”。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2" grpId="1"/>
      <p:bldP spid="100" grpId="0"/>
      <p:bldP spid="100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51"/>
          <p:cNvSpPr txBox="1"/>
          <p:nvPr>
            <p:custDataLst>
              <p:tags r:id="rId3"/>
            </p:custDataLst>
          </p:nvPr>
        </p:nvSpPr>
        <p:spPr>
          <a:xfrm>
            <a:off x="490110" y="468838"/>
            <a:ext cx="4987855" cy="646331"/>
          </a:xfrm>
          <a:prstGeom prst="rect">
            <a:avLst/>
          </a:prstGeom>
          <a:noFill/>
        </p:spPr>
        <p:txBody>
          <a:bodyPr wrap="square" tIns="46800" bIns="46800" rtlCol="0" anchor="b" anchorCtr="0">
            <a:normAutofit/>
          </a:bodyPr>
          <a:lstStyle/>
          <a:p>
            <a:pPr>
              <a:lnSpc>
                <a:spcPct val="120000"/>
              </a:lnSpc>
              <a:spcBef>
                <a:spcPts val="150"/>
              </a:spcBef>
              <a:spcAft>
                <a:spcPts val="150"/>
              </a:spcAft>
            </a:pPr>
            <a:r>
              <a:rPr lang="zh-CN" altLang="en-US" sz="2400" b="1" spc="3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代码备案规范</a:t>
            </a:r>
            <a:endParaRPr lang="zh-CN" altLang="en-US" sz="2400" b="1" spc="30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381635" y="2471403"/>
            <a:ext cx="1896085" cy="462536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tIns="46800" bIns="46800" rtlCol="0" anchor="ctr">
            <a:normAutofit fontScale="90000" lnSpcReduction="100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获取源码</a:t>
            </a:r>
          </a:p>
        </p:txBody>
      </p:sp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381635" y="2933938"/>
            <a:ext cx="1896706" cy="2582128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>
            <p:custDataLst>
              <p:tags r:id="rId6"/>
            </p:custDataLst>
          </p:nvPr>
        </p:nvSpPr>
        <p:spPr>
          <a:xfrm>
            <a:off x="598313" y="3126403"/>
            <a:ext cx="1501223" cy="2082962"/>
          </a:xfrm>
          <a:prstGeom prst="rect">
            <a:avLst/>
          </a:prstGeom>
        </p:spPr>
        <p:txBody>
          <a:bodyPr wrap="square" tIns="46800" bIns="46800">
            <a:normAutofit/>
          </a:bodyPr>
          <a:lstStyle/>
          <a:p>
            <a:pPr lvl="0">
              <a:lnSpc>
                <a:spcPct val="120000"/>
              </a:lnSpc>
              <a:spcAft>
                <a:spcPts val="1000"/>
              </a:spcAft>
              <a:defRPr/>
            </a:pPr>
            <a:r>
              <a:rPr lang="zh-CN" altLang="en-US" sz="1400" spc="15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本地开发产生的源码</a:t>
            </a:r>
          </a:p>
          <a:p>
            <a:pPr lvl="0">
              <a:lnSpc>
                <a:spcPct val="120000"/>
              </a:lnSpc>
              <a:spcAft>
                <a:spcPts val="1000"/>
              </a:spcAft>
              <a:defRPr/>
            </a:pPr>
            <a:r>
              <a:rPr lang="zh-CN" altLang="en-US" sz="1400" spc="15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需要调整标准产品源码</a:t>
            </a:r>
          </a:p>
        </p:txBody>
      </p:sp>
      <p:sp>
        <p:nvSpPr>
          <p:cNvPr id="31" name="等腰三角形 30"/>
          <p:cNvSpPr/>
          <p:nvPr>
            <p:custDataLst>
              <p:tags r:id="rId7"/>
            </p:custDataLst>
          </p:nvPr>
        </p:nvSpPr>
        <p:spPr>
          <a:xfrm rot="5400000">
            <a:off x="2309329" y="5126065"/>
            <a:ext cx="488669" cy="291399"/>
          </a:xfrm>
          <a:prstGeom prst="triangle">
            <a:avLst/>
          </a:prstGeom>
          <a:solidFill>
            <a:srgbClr val="4472C4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>
            <p:custDataLst>
              <p:tags r:id="rId8"/>
            </p:custDataLst>
          </p:nvPr>
        </p:nvSpPr>
        <p:spPr>
          <a:xfrm>
            <a:off x="2800478" y="2471403"/>
            <a:ext cx="1896085" cy="462536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tIns="46800" bIns="46800" rtlCol="0" anchor="ctr">
            <a:normAutofit fontScale="90000" lnSpcReduction="100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提交申请</a:t>
            </a:r>
          </a:p>
        </p:txBody>
      </p:sp>
      <p:sp>
        <p:nvSpPr>
          <p:cNvPr id="4" name="矩形 3"/>
          <p:cNvSpPr/>
          <p:nvPr>
            <p:custDataLst>
              <p:tags r:id="rId9"/>
            </p:custDataLst>
          </p:nvPr>
        </p:nvSpPr>
        <p:spPr>
          <a:xfrm>
            <a:off x="2800478" y="3009682"/>
            <a:ext cx="1896706" cy="2582128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>
            <p:custDataLst>
              <p:tags r:id="rId10"/>
            </p:custDataLst>
          </p:nvPr>
        </p:nvSpPr>
        <p:spPr>
          <a:xfrm>
            <a:off x="3007843" y="3126403"/>
            <a:ext cx="1501223" cy="2082962"/>
          </a:xfrm>
          <a:prstGeom prst="rect">
            <a:avLst/>
          </a:prstGeom>
        </p:spPr>
        <p:txBody>
          <a:bodyPr wrap="square" tIns="46800" bIns="46800">
            <a:normAutofit/>
          </a:bodyPr>
          <a:lstStyle/>
          <a:p>
            <a:pPr lvl="0">
              <a:lnSpc>
                <a:spcPct val="120000"/>
              </a:lnSpc>
              <a:spcAft>
                <a:spcPts val="1000"/>
              </a:spcAft>
              <a:defRPr/>
            </a:pPr>
            <a:r>
              <a:rPr lang="zh-CN" altLang="en-US" sz="1400" spc="15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标准产品源码，提交</a:t>
            </a:r>
            <a:r>
              <a:rPr lang="en-US" altLang="zh-CN" sz="1400" spc="15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EBU</a:t>
            </a:r>
            <a:r>
              <a:rPr lang="zh-CN" altLang="en-US" sz="1400" spc="15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自行开发任务流程，写明需要获取的源码文件</a:t>
            </a:r>
          </a:p>
          <a:p>
            <a:pPr lvl="0">
              <a:lnSpc>
                <a:spcPct val="120000"/>
              </a:lnSpc>
              <a:spcAft>
                <a:spcPts val="1000"/>
              </a:spcAft>
              <a:defRPr/>
            </a:pPr>
            <a:endParaRPr lang="zh-CN" altLang="en-US" sz="1400" spc="150">
              <a:solidFill>
                <a:sysClr val="windowText" lastClr="000000">
                  <a:lumMod val="85000"/>
                  <a:lumOff val="15000"/>
                </a:sys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>
            <p:custDataLst>
              <p:tags r:id="rId11"/>
            </p:custDataLst>
          </p:nvPr>
        </p:nvSpPr>
        <p:spPr>
          <a:xfrm>
            <a:off x="5218701" y="2471403"/>
            <a:ext cx="1896085" cy="462536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tIns="46800" bIns="46800" rtlCol="0" anchor="ctr">
            <a:normAutofit fontScale="90000" lnSpcReduction="100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SVN</a:t>
            </a:r>
            <a:r>
              <a:rPr lang="zh-CN" altLang="en-US" sz="240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下载</a:t>
            </a:r>
          </a:p>
        </p:txBody>
      </p:sp>
      <p:sp>
        <p:nvSpPr>
          <p:cNvPr id="15" name="矩形 14"/>
          <p:cNvSpPr/>
          <p:nvPr>
            <p:custDataLst>
              <p:tags r:id="rId12"/>
            </p:custDataLst>
          </p:nvPr>
        </p:nvSpPr>
        <p:spPr>
          <a:xfrm>
            <a:off x="7636924" y="2471403"/>
            <a:ext cx="1896085" cy="462536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tIns="46800" bIns="46800" rtlCol="0" anchor="ctr">
            <a:normAutofit fontScale="90000" lnSpcReduction="100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代码修改</a:t>
            </a:r>
          </a:p>
        </p:txBody>
      </p:sp>
      <p:sp>
        <p:nvSpPr>
          <p:cNvPr id="19" name="矩形 18"/>
          <p:cNvSpPr/>
          <p:nvPr>
            <p:custDataLst>
              <p:tags r:id="rId13"/>
            </p:custDataLst>
          </p:nvPr>
        </p:nvSpPr>
        <p:spPr>
          <a:xfrm>
            <a:off x="10055781" y="2471403"/>
            <a:ext cx="1896085" cy="462536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tIns="46800" bIns="46800" rtlCol="0" anchor="ctr">
            <a:normAutofit fontScale="90000" lnSpcReduction="100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提交</a:t>
            </a:r>
            <a:r>
              <a:rPr lang="en-US" altLang="zh-CN" sz="240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SVN</a:t>
            </a:r>
            <a:r>
              <a:rPr lang="zh-CN" altLang="en-US" sz="240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备案</a:t>
            </a:r>
          </a:p>
        </p:txBody>
      </p:sp>
      <p:sp>
        <p:nvSpPr>
          <p:cNvPr id="22" name="等腰三角形 21"/>
          <p:cNvSpPr/>
          <p:nvPr>
            <p:custDataLst>
              <p:tags r:id="rId14"/>
            </p:custDataLst>
          </p:nvPr>
        </p:nvSpPr>
        <p:spPr>
          <a:xfrm rot="5400000">
            <a:off x="4713893" y="5126065"/>
            <a:ext cx="488669" cy="291399"/>
          </a:xfrm>
          <a:prstGeom prst="triangle">
            <a:avLst/>
          </a:prstGeom>
          <a:solidFill>
            <a:srgbClr val="4472C4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4" name="矩形 33"/>
          <p:cNvSpPr/>
          <p:nvPr>
            <p:custDataLst>
              <p:tags r:id="rId15"/>
            </p:custDataLst>
          </p:nvPr>
        </p:nvSpPr>
        <p:spPr>
          <a:xfrm>
            <a:off x="5219322" y="3009682"/>
            <a:ext cx="1896706" cy="2582128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5" name="矩形 34"/>
          <p:cNvSpPr/>
          <p:nvPr>
            <p:custDataLst>
              <p:tags r:id="rId16"/>
            </p:custDataLst>
          </p:nvPr>
        </p:nvSpPr>
        <p:spPr>
          <a:xfrm>
            <a:off x="7638165" y="3009682"/>
            <a:ext cx="1896706" cy="2582128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6" name="矩形 35"/>
          <p:cNvSpPr/>
          <p:nvPr>
            <p:custDataLst>
              <p:tags r:id="rId17"/>
            </p:custDataLst>
          </p:nvPr>
        </p:nvSpPr>
        <p:spPr>
          <a:xfrm>
            <a:off x="10057804" y="3009682"/>
            <a:ext cx="1896706" cy="2582128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7" name="矩形 36"/>
          <p:cNvSpPr/>
          <p:nvPr>
            <p:custDataLst>
              <p:tags r:id="rId18"/>
            </p:custDataLst>
          </p:nvPr>
        </p:nvSpPr>
        <p:spPr>
          <a:xfrm>
            <a:off x="5416753" y="3126403"/>
            <a:ext cx="1501223" cy="2082962"/>
          </a:xfrm>
          <a:prstGeom prst="rect">
            <a:avLst/>
          </a:prstGeom>
        </p:spPr>
        <p:txBody>
          <a:bodyPr wrap="square" tIns="46800" bIns="46800">
            <a:normAutofit/>
          </a:bodyPr>
          <a:lstStyle/>
          <a:p>
            <a:pPr lvl="0">
              <a:lnSpc>
                <a:spcPct val="120000"/>
              </a:lnSpc>
              <a:spcAft>
                <a:spcPts val="1000"/>
              </a:spcAft>
              <a:defRPr/>
            </a:pPr>
            <a:r>
              <a:rPr lang="zh-CN" altLang="en-US" sz="1400" spc="15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获取对应项目的</a:t>
            </a:r>
            <a:r>
              <a:rPr lang="en-US" altLang="zh-CN" sz="1400" spc="15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SVN</a:t>
            </a:r>
            <a:r>
              <a:rPr lang="zh-CN" altLang="en-US" sz="1400" spc="15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地址</a:t>
            </a:r>
          </a:p>
          <a:p>
            <a:pPr lvl="0">
              <a:lnSpc>
                <a:spcPct val="120000"/>
              </a:lnSpc>
              <a:spcAft>
                <a:spcPts val="1000"/>
              </a:spcAft>
              <a:defRPr/>
            </a:pPr>
            <a:r>
              <a:rPr lang="zh-CN" altLang="en-US" sz="1400" spc="15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获取自己的</a:t>
            </a:r>
            <a:r>
              <a:rPr lang="en-US" altLang="zh-CN" sz="1400" spc="15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SVN</a:t>
            </a:r>
            <a:r>
              <a:rPr lang="zh-CN" altLang="en-US" sz="1400" spc="15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账号</a:t>
            </a:r>
          </a:p>
          <a:p>
            <a:pPr lvl="0">
              <a:lnSpc>
                <a:spcPct val="120000"/>
              </a:lnSpc>
              <a:spcAft>
                <a:spcPts val="1000"/>
              </a:spcAft>
              <a:defRPr/>
            </a:pPr>
            <a:r>
              <a:rPr lang="zh-CN" altLang="en-US" sz="1400" spc="15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获取对应的源码文件</a:t>
            </a:r>
          </a:p>
        </p:txBody>
      </p:sp>
      <p:sp>
        <p:nvSpPr>
          <p:cNvPr id="38" name="等腰三角形 37"/>
          <p:cNvSpPr/>
          <p:nvPr>
            <p:custDataLst>
              <p:tags r:id="rId19"/>
            </p:custDataLst>
          </p:nvPr>
        </p:nvSpPr>
        <p:spPr>
          <a:xfrm rot="5400000">
            <a:off x="7132736" y="5126065"/>
            <a:ext cx="488669" cy="291399"/>
          </a:xfrm>
          <a:prstGeom prst="triangle">
            <a:avLst/>
          </a:prstGeom>
          <a:solidFill>
            <a:srgbClr val="4472C4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9" name="矩形 38"/>
          <p:cNvSpPr/>
          <p:nvPr>
            <p:custDataLst>
              <p:tags r:id="rId20"/>
            </p:custDataLst>
          </p:nvPr>
        </p:nvSpPr>
        <p:spPr>
          <a:xfrm>
            <a:off x="7816971" y="3126403"/>
            <a:ext cx="1501223" cy="2082962"/>
          </a:xfrm>
          <a:prstGeom prst="rect">
            <a:avLst/>
          </a:prstGeom>
        </p:spPr>
        <p:txBody>
          <a:bodyPr wrap="square" tIns="46800" bIns="46800">
            <a:normAutofit lnSpcReduction="10000"/>
          </a:bodyPr>
          <a:lstStyle/>
          <a:p>
            <a:pPr lvl="0">
              <a:lnSpc>
                <a:spcPct val="120000"/>
              </a:lnSpc>
              <a:spcAft>
                <a:spcPts val="1000"/>
              </a:spcAft>
              <a:defRPr/>
            </a:pPr>
            <a:r>
              <a:rPr lang="zh-CN" altLang="en-US" sz="1400" spc="15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基于源码的修改调整</a:t>
            </a:r>
          </a:p>
          <a:p>
            <a:pPr lvl="0">
              <a:lnSpc>
                <a:spcPct val="120000"/>
              </a:lnSpc>
              <a:spcAft>
                <a:spcPts val="1000"/>
              </a:spcAft>
              <a:defRPr/>
            </a:pPr>
            <a:r>
              <a:rPr lang="zh-CN" altLang="en-US" sz="1400" spc="15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本地二开的源码文件</a:t>
            </a:r>
          </a:p>
        </p:txBody>
      </p:sp>
      <p:sp>
        <p:nvSpPr>
          <p:cNvPr id="40" name="矩形 39"/>
          <p:cNvSpPr/>
          <p:nvPr>
            <p:custDataLst>
              <p:tags r:id="rId21"/>
            </p:custDataLst>
          </p:nvPr>
        </p:nvSpPr>
        <p:spPr>
          <a:xfrm>
            <a:off x="10255885" y="3126740"/>
            <a:ext cx="1501140" cy="2322830"/>
          </a:xfrm>
          <a:prstGeom prst="rect">
            <a:avLst/>
          </a:prstGeom>
        </p:spPr>
        <p:txBody>
          <a:bodyPr wrap="square" tIns="46800" bIns="46800">
            <a:normAutofit fontScale="90000" lnSpcReduction="20000"/>
          </a:bodyPr>
          <a:lstStyle/>
          <a:p>
            <a:pPr lvl="0">
              <a:lnSpc>
                <a:spcPct val="120000"/>
              </a:lnSpc>
              <a:spcAft>
                <a:spcPts val="1000"/>
              </a:spcAft>
              <a:defRPr/>
            </a:pPr>
            <a:r>
              <a:rPr lang="zh-CN" altLang="en-US" sz="1400" spc="15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系统标准源码修改完成后，快速测试后立刻提交</a:t>
            </a:r>
            <a:r>
              <a:rPr lang="en-US" altLang="zh-CN" sz="1400" spc="15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SVN</a:t>
            </a:r>
            <a:endParaRPr lang="zh-CN" altLang="en-US" sz="1400" spc="150">
              <a:solidFill>
                <a:sysClr val="windowText" lastClr="000000">
                  <a:lumMod val="85000"/>
                  <a:lumOff val="15000"/>
                </a:sys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+mn-lt"/>
            </a:endParaRPr>
          </a:p>
          <a:p>
            <a:pPr lvl="0">
              <a:lnSpc>
                <a:spcPct val="120000"/>
              </a:lnSpc>
              <a:spcAft>
                <a:spcPts val="1000"/>
              </a:spcAft>
              <a:defRPr/>
            </a:pPr>
            <a:r>
              <a:rPr lang="zh-CN" altLang="en-US" sz="1400" spc="15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本地二开源码可以固定时间提交</a:t>
            </a:r>
            <a:r>
              <a:rPr lang="en-US" altLang="zh-CN" sz="1400" spc="15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SVN</a:t>
            </a:r>
          </a:p>
          <a:p>
            <a:pPr lvl="0">
              <a:lnSpc>
                <a:spcPct val="120000"/>
              </a:lnSpc>
              <a:spcAft>
                <a:spcPts val="1000"/>
              </a:spcAft>
              <a:defRPr/>
            </a:pPr>
            <a:r>
              <a:rPr lang="zh-CN" altLang="en-US" sz="1400" spc="15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提交</a:t>
            </a:r>
            <a:r>
              <a:rPr lang="en-US" altLang="zh-CN" sz="1400" spc="15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EBU</a:t>
            </a:r>
            <a:r>
              <a:rPr lang="zh-CN" altLang="en-US" sz="1400" spc="15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自行开发任务流程</a:t>
            </a:r>
          </a:p>
          <a:p>
            <a:pPr lvl="0">
              <a:lnSpc>
                <a:spcPct val="120000"/>
              </a:lnSpc>
              <a:spcAft>
                <a:spcPts val="1000"/>
              </a:spcAft>
              <a:defRPr/>
            </a:pPr>
            <a:endParaRPr lang="zh-CN" altLang="en-US" sz="1400" spc="150">
              <a:solidFill>
                <a:sysClr val="windowText" lastClr="000000">
                  <a:lumMod val="85000"/>
                  <a:lumOff val="15000"/>
                </a:sys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1" name="等腰三角形 40"/>
          <p:cNvSpPr/>
          <p:nvPr>
            <p:custDataLst>
              <p:tags r:id="rId22"/>
            </p:custDataLst>
          </p:nvPr>
        </p:nvSpPr>
        <p:spPr>
          <a:xfrm rot="5400000">
            <a:off x="9552086" y="5126065"/>
            <a:ext cx="488669" cy="291399"/>
          </a:xfrm>
          <a:prstGeom prst="triangle">
            <a:avLst/>
          </a:prstGeom>
          <a:solidFill>
            <a:srgbClr val="4472C4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412095" y="588454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showAsIcon="1" r:id="rId24" imgW="971550" imgH="666750" progId="Word.Document.8">
                  <p:embed/>
                </p:oleObj>
              </mc:Choice>
              <mc:Fallback>
                <p:oleObj showAsIcon="1" r:id="rId24" imgW="971550" imgH="666750" progId="Word.Document.8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0412095" y="588454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>
            <p:custDataLst>
              <p:tags r:id="rId2"/>
            </p:custDataLst>
          </p:nvPr>
        </p:nvSpPr>
        <p:spPr>
          <a:xfrm>
            <a:off x="4800649" y="2007719"/>
            <a:ext cx="2783205" cy="786765"/>
          </a:xfrm>
          <a:prstGeom prst="rect">
            <a:avLst/>
          </a:prstGeom>
          <a:noFill/>
        </p:spPr>
        <p:txBody>
          <a:bodyPr wrap="square" lIns="90170" tIns="46990" rIns="90170" bIns="46990" rtlCol="0" anchor="b" anchorCtr="0">
            <a:normAutofit fontScale="90000"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i="0" spc="20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第二章节</a:t>
            </a:r>
          </a:p>
        </p:txBody>
      </p:sp>
      <p:cxnSp>
        <p:nvCxnSpPr>
          <p:cNvPr id="42" name="直接连接符 41"/>
          <p:cNvCxnSpPr/>
          <p:nvPr>
            <p:custDataLst>
              <p:tags r:id="rId3"/>
            </p:custDataLst>
          </p:nvPr>
        </p:nvCxnSpPr>
        <p:spPr>
          <a:xfrm>
            <a:off x="3808144" y="2400784"/>
            <a:ext cx="755015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43" name="直接连接符 42"/>
          <p:cNvCxnSpPr/>
          <p:nvPr>
            <p:custDataLst>
              <p:tags r:id="rId4"/>
            </p:custDataLst>
          </p:nvPr>
        </p:nvCxnSpPr>
        <p:spPr>
          <a:xfrm>
            <a:off x="7820709" y="2400784"/>
            <a:ext cx="755015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5"/>
            </p:custDataLst>
          </p:nvPr>
        </p:nvSpPr>
        <p:spPr>
          <a:xfrm>
            <a:off x="3350309" y="3301214"/>
            <a:ext cx="5683250" cy="971550"/>
          </a:xfrm>
        </p:spPr>
        <p:txBody>
          <a:bodyPr wrap="square">
            <a:normAutofit/>
          </a:bodyPr>
          <a:lstStyle/>
          <a:p>
            <a:r>
              <a:rPr lang="zh-CN" altLang="en-US" b="1" spc="200" dirty="0">
                <a:solidFill>
                  <a:schemeClr val="tx1">
                    <a:lumMod val="75000"/>
                    <a:lumOff val="25000"/>
                  </a:schemeClr>
                </a:solidFill>
                <a:ea typeface="幼圆" panose="02010509060101010101" pitchFamily="49" charset="-122"/>
                <a:cs typeface="微软雅黑" panose="020B0503020204020204" charset="-122"/>
                <a:sym typeface="Arial" panose="020B0604020202020204" pitchFamily="34" charset="0"/>
              </a:rPr>
              <a:t>本地开发环境搭建</a:t>
            </a:r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39775" y="1424940"/>
            <a:ext cx="5869305" cy="4418965"/>
          </a:xfrm>
          <a:prstGeom prst="rect">
            <a:avLst/>
          </a:prstGeom>
        </p:spPr>
      </p:pic>
      <p:sp>
        <p:nvSpPr>
          <p:cNvPr id="16" name="TextBox 51"/>
          <p:cNvSpPr txBox="1"/>
          <p:nvPr>
            <p:custDataLst>
              <p:tags r:id="rId3"/>
            </p:custDataLst>
          </p:nvPr>
        </p:nvSpPr>
        <p:spPr>
          <a:xfrm>
            <a:off x="490110" y="468838"/>
            <a:ext cx="4987855" cy="646331"/>
          </a:xfrm>
          <a:prstGeom prst="rect">
            <a:avLst/>
          </a:prstGeom>
          <a:noFill/>
        </p:spPr>
        <p:txBody>
          <a:bodyPr wrap="square" tIns="46800" bIns="46800" rtlCol="0" anchor="b" anchorCtr="0">
            <a:normAutofit/>
          </a:bodyPr>
          <a:lstStyle/>
          <a:p>
            <a:pPr>
              <a:lnSpc>
                <a:spcPct val="120000"/>
              </a:lnSpc>
              <a:spcBef>
                <a:spcPts val="150"/>
              </a:spcBef>
              <a:spcAft>
                <a:spcPts val="150"/>
              </a:spcAft>
            </a:pPr>
            <a:r>
              <a:rPr lang="zh-CN" altLang="en-US" sz="2400" b="1" spc="3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本地开发环境搭建</a:t>
            </a:r>
            <a:endParaRPr lang="zh-CN" altLang="en-US" sz="2400" b="1" spc="30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385935" y="1710690"/>
            <a:ext cx="254381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版本：</a:t>
            </a:r>
            <a:r>
              <a:rPr lang="en-US" altLang="zh-CN"/>
              <a:t>IDEA  2021.1.2</a:t>
            </a:r>
          </a:p>
          <a:p>
            <a:endParaRPr lang="en-US" altLang="zh-CN"/>
          </a:p>
          <a:p>
            <a:r>
              <a:rPr lang="zh-CN" altLang="en-US"/>
              <a:t>打开选择</a:t>
            </a:r>
            <a:r>
              <a:rPr lang="en-US" altLang="zh-CN"/>
              <a:t>Open</a:t>
            </a:r>
            <a:r>
              <a:rPr lang="zh-CN" altLang="en-US"/>
              <a:t>，选择</a:t>
            </a:r>
            <a:r>
              <a:rPr lang="en-US" altLang="zh-CN"/>
              <a:t>ecology</a:t>
            </a:r>
            <a:r>
              <a:rPr lang="zh-CN" altLang="en-US"/>
              <a:t>安装所在目录点击</a:t>
            </a:r>
            <a:r>
              <a:rPr lang="en-US" altLang="zh-CN"/>
              <a:t>OK</a:t>
            </a:r>
          </a:p>
          <a:p>
            <a:r>
              <a:rPr lang="zh-CN" altLang="en-US"/>
              <a:t>安装前需要备份</a:t>
            </a:r>
            <a:r>
              <a:rPr lang="en-US" altLang="zh-CN"/>
              <a:t>ecology\classbean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7965" y="1424940"/>
            <a:ext cx="3786505" cy="43122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51"/>
          <p:cNvSpPr txBox="1"/>
          <p:nvPr>
            <p:custDataLst>
              <p:tags r:id="rId2"/>
            </p:custDataLst>
          </p:nvPr>
        </p:nvSpPr>
        <p:spPr>
          <a:xfrm>
            <a:off x="490110" y="468838"/>
            <a:ext cx="4987855" cy="646331"/>
          </a:xfrm>
          <a:prstGeom prst="rect">
            <a:avLst/>
          </a:prstGeom>
          <a:noFill/>
        </p:spPr>
        <p:txBody>
          <a:bodyPr wrap="square" tIns="46800" bIns="46800" rtlCol="0" anchor="b" anchorCtr="0">
            <a:normAutofit/>
          </a:bodyPr>
          <a:lstStyle/>
          <a:p>
            <a:pPr>
              <a:lnSpc>
                <a:spcPct val="120000"/>
              </a:lnSpc>
              <a:spcBef>
                <a:spcPts val="150"/>
              </a:spcBef>
              <a:spcAft>
                <a:spcPts val="150"/>
              </a:spcAft>
            </a:pPr>
            <a:r>
              <a:rPr lang="zh-CN" altLang="en-US" sz="2400" b="1" spc="3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本地开发环境搭建</a:t>
            </a:r>
            <a:endParaRPr lang="zh-CN" altLang="en-US" sz="2400" b="1" spc="30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385935" y="1710690"/>
            <a:ext cx="25438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新建</a:t>
            </a:r>
            <a:r>
              <a:rPr lang="en-US" altLang="zh-CN"/>
              <a:t>src</a:t>
            </a:r>
            <a:r>
              <a:rPr lang="zh-CN" altLang="en-US"/>
              <a:t>目录，回车新建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90" y="1324610"/>
            <a:ext cx="3089275" cy="52158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1920" y="1323975"/>
            <a:ext cx="6724015" cy="52095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8850" y="4700270"/>
            <a:ext cx="3657600" cy="1171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2705100"/>
            <a:ext cx="3390900" cy="37528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51"/>
          <p:cNvSpPr txBox="1"/>
          <p:nvPr>
            <p:custDataLst>
              <p:tags r:id="rId2"/>
            </p:custDataLst>
          </p:nvPr>
        </p:nvSpPr>
        <p:spPr>
          <a:xfrm>
            <a:off x="490110" y="468838"/>
            <a:ext cx="4987855" cy="646331"/>
          </a:xfrm>
          <a:prstGeom prst="rect">
            <a:avLst/>
          </a:prstGeom>
          <a:noFill/>
        </p:spPr>
        <p:txBody>
          <a:bodyPr wrap="square" tIns="46800" bIns="46800" rtlCol="0" anchor="b" anchorCtr="0">
            <a:normAutofit/>
          </a:bodyPr>
          <a:lstStyle/>
          <a:p>
            <a:pPr>
              <a:lnSpc>
                <a:spcPct val="120000"/>
              </a:lnSpc>
              <a:spcBef>
                <a:spcPts val="150"/>
              </a:spcBef>
              <a:spcAft>
                <a:spcPts val="150"/>
              </a:spcAft>
            </a:pPr>
            <a:r>
              <a:rPr lang="zh-CN" altLang="en-US" sz="2400" b="1" spc="3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本地开发环境搭建</a:t>
            </a:r>
            <a:endParaRPr lang="zh-CN" altLang="en-US" sz="2400" b="1" spc="30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385935" y="1710690"/>
            <a:ext cx="25438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/>
              <a:t>添加</a:t>
            </a:r>
            <a:r>
              <a:rPr lang="en-US" altLang="zh-CN"/>
              <a:t>Resin4 lib</a:t>
            </a:r>
            <a:r>
              <a:rPr lang="zh-CN" altLang="en-US"/>
              <a:t>下的所有</a:t>
            </a:r>
            <a:r>
              <a:rPr lang="en-US" altLang="zh-CN"/>
              <a:t>jar</a:t>
            </a:r>
            <a:r>
              <a:rPr lang="zh-CN" altLang="en-US"/>
              <a:t>包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75" y="1543050"/>
            <a:ext cx="3257550" cy="4267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460" y="1543050"/>
            <a:ext cx="7630160" cy="43834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0085" y="1809750"/>
            <a:ext cx="7281545" cy="45307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51"/>
          <p:cNvSpPr txBox="1"/>
          <p:nvPr>
            <p:custDataLst>
              <p:tags r:id="rId2"/>
            </p:custDataLst>
          </p:nvPr>
        </p:nvSpPr>
        <p:spPr>
          <a:xfrm>
            <a:off x="490110" y="468838"/>
            <a:ext cx="4987855" cy="646331"/>
          </a:xfrm>
          <a:prstGeom prst="rect">
            <a:avLst/>
          </a:prstGeom>
          <a:noFill/>
        </p:spPr>
        <p:txBody>
          <a:bodyPr wrap="square" tIns="46800" bIns="46800" rtlCol="0" anchor="b" anchorCtr="0">
            <a:normAutofit/>
          </a:bodyPr>
          <a:lstStyle/>
          <a:p>
            <a:pPr>
              <a:lnSpc>
                <a:spcPct val="120000"/>
              </a:lnSpc>
              <a:spcBef>
                <a:spcPts val="150"/>
              </a:spcBef>
              <a:spcAft>
                <a:spcPts val="150"/>
              </a:spcAft>
            </a:pPr>
            <a:r>
              <a:rPr lang="zh-CN" altLang="en-US" sz="2400" b="1" spc="3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本地开发环境搭建</a:t>
            </a:r>
            <a:endParaRPr lang="zh-CN" altLang="en-US" sz="2400" b="1" spc="30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385935" y="1710690"/>
            <a:ext cx="2543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/>
              <a:t>添加</a:t>
            </a:r>
            <a:r>
              <a:rPr lang="en-US" altLang="zh-CN"/>
              <a:t>JDK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75" y="1543050"/>
            <a:ext cx="3257550" cy="4267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2860" y="1543050"/>
            <a:ext cx="4693285" cy="47574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8200" y="1543050"/>
            <a:ext cx="6007735" cy="46177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51"/>
          <p:cNvSpPr txBox="1"/>
          <p:nvPr>
            <p:custDataLst>
              <p:tags r:id="rId2"/>
            </p:custDataLst>
          </p:nvPr>
        </p:nvSpPr>
        <p:spPr>
          <a:xfrm>
            <a:off x="490110" y="468838"/>
            <a:ext cx="4987855" cy="646331"/>
          </a:xfrm>
          <a:prstGeom prst="rect">
            <a:avLst/>
          </a:prstGeom>
          <a:noFill/>
        </p:spPr>
        <p:txBody>
          <a:bodyPr wrap="square" tIns="46800" bIns="46800" rtlCol="0" anchor="b" anchorCtr="0">
            <a:normAutofit/>
          </a:bodyPr>
          <a:lstStyle/>
          <a:p>
            <a:pPr>
              <a:lnSpc>
                <a:spcPct val="120000"/>
              </a:lnSpc>
              <a:spcBef>
                <a:spcPts val="150"/>
              </a:spcBef>
              <a:spcAft>
                <a:spcPts val="150"/>
              </a:spcAft>
            </a:pPr>
            <a:r>
              <a:rPr lang="zh-CN" altLang="en-US" sz="2400" b="1" spc="3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本地开发环境搭建</a:t>
            </a:r>
            <a:endParaRPr lang="zh-CN" altLang="en-US" sz="2400" b="1" spc="30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385935" y="1710690"/>
            <a:ext cx="25438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Project</a:t>
            </a:r>
            <a:r>
              <a:rPr lang="zh-CN" altLang="en-US"/>
              <a:t>下配置</a:t>
            </a:r>
            <a:r>
              <a:rPr lang="en-US" altLang="zh-CN"/>
              <a:t>之前添加好的JDK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75" y="1543050"/>
            <a:ext cx="3257550" cy="42672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925" y="1543050"/>
            <a:ext cx="7457440" cy="43014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51"/>
          <p:cNvSpPr txBox="1"/>
          <p:nvPr>
            <p:custDataLst>
              <p:tags r:id="rId2"/>
            </p:custDataLst>
          </p:nvPr>
        </p:nvSpPr>
        <p:spPr>
          <a:xfrm>
            <a:off x="490110" y="468838"/>
            <a:ext cx="4987855" cy="646331"/>
          </a:xfrm>
          <a:prstGeom prst="rect">
            <a:avLst/>
          </a:prstGeom>
          <a:noFill/>
        </p:spPr>
        <p:txBody>
          <a:bodyPr wrap="square" tIns="46800" bIns="46800" rtlCol="0" anchor="b" anchorCtr="0">
            <a:normAutofit/>
          </a:bodyPr>
          <a:lstStyle/>
          <a:p>
            <a:pPr>
              <a:lnSpc>
                <a:spcPct val="120000"/>
              </a:lnSpc>
              <a:spcBef>
                <a:spcPts val="150"/>
              </a:spcBef>
              <a:spcAft>
                <a:spcPts val="150"/>
              </a:spcAft>
            </a:pPr>
            <a:r>
              <a:rPr lang="zh-CN" altLang="en-US" sz="2400" b="1" spc="3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charset="-122"/>
              </a:rPr>
              <a:t>开发流程</a:t>
            </a:r>
          </a:p>
        </p:txBody>
      </p:sp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381635" y="2471403"/>
            <a:ext cx="1896085" cy="462536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tIns="46800" bIns="46800" rtlCol="0" anchor="ctr">
            <a:normAutofit fontScale="90000" lnSpcReduction="100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客户需求</a:t>
            </a:r>
          </a:p>
        </p:txBody>
      </p: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381635" y="2933938"/>
            <a:ext cx="1896706" cy="2582128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>
            <p:custDataLst>
              <p:tags r:id="rId5"/>
            </p:custDataLst>
          </p:nvPr>
        </p:nvSpPr>
        <p:spPr>
          <a:xfrm>
            <a:off x="598313" y="3126403"/>
            <a:ext cx="1501223" cy="2082962"/>
          </a:xfrm>
          <a:prstGeom prst="rect">
            <a:avLst/>
          </a:prstGeom>
        </p:spPr>
        <p:txBody>
          <a:bodyPr wrap="square" tIns="46800" bIns="46800">
            <a:normAutofit/>
          </a:bodyPr>
          <a:lstStyle/>
          <a:p>
            <a:pPr lvl="0">
              <a:lnSpc>
                <a:spcPct val="120000"/>
              </a:lnSpc>
              <a:spcAft>
                <a:spcPts val="1000"/>
              </a:spcAft>
              <a:defRPr/>
            </a:pPr>
            <a:r>
              <a:rPr lang="zh-CN" altLang="en-US" sz="1400" spc="15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深度了解需求形成的背景</a:t>
            </a:r>
          </a:p>
          <a:p>
            <a:pPr lvl="0">
              <a:lnSpc>
                <a:spcPct val="120000"/>
              </a:lnSpc>
              <a:spcAft>
                <a:spcPts val="1000"/>
              </a:spcAft>
              <a:defRPr/>
            </a:pPr>
            <a:r>
              <a:rPr lang="zh-CN" altLang="en-US" sz="1400" spc="15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了解核心需求和应用场景</a:t>
            </a:r>
          </a:p>
          <a:p>
            <a:pPr lvl="0">
              <a:lnSpc>
                <a:spcPct val="120000"/>
              </a:lnSpc>
              <a:spcAft>
                <a:spcPts val="1000"/>
              </a:spcAft>
              <a:defRPr/>
            </a:pPr>
            <a:r>
              <a:rPr lang="zh-CN" altLang="en-US" sz="1400" spc="15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详细的需求分析</a:t>
            </a:r>
          </a:p>
        </p:txBody>
      </p:sp>
      <p:sp>
        <p:nvSpPr>
          <p:cNvPr id="31" name="等腰三角形 30"/>
          <p:cNvSpPr/>
          <p:nvPr>
            <p:custDataLst>
              <p:tags r:id="rId6"/>
            </p:custDataLst>
          </p:nvPr>
        </p:nvSpPr>
        <p:spPr>
          <a:xfrm rot="5400000">
            <a:off x="2309329" y="5126065"/>
            <a:ext cx="488669" cy="291399"/>
          </a:xfrm>
          <a:prstGeom prst="triangle">
            <a:avLst/>
          </a:prstGeom>
          <a:solidFill>
            <a:srgbClr val="4472C4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>
            <p:custDataLst>
              <p:tags r:id="rId7"/>
            </p:custDataLst>
          </p:nvPr>
        </p:nvSpPr>
        <p:spPr>
          <a:xfrm>
            <a:off x="2800478" y="2471403"/>
            <a:ext cx="1896085" cy="462536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tIns="46800" bIns="46800" rtlCol="0" anchor="ctr">
            <a:normAutofit fontScale="90000" lnSpcReduction="100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需求方案</a:t>
            </a:r>
          </a:p>
        </p:txBody>
      </p:sp>
      <p:sp>
        <p:nvSpPr>
          <p:cNvPr id="4" name="矩形 3"/>
          <p:cNvSpPr/>
          <p:nvPr>
            <p:custDataLst>
              <p:tags r:id="rId8"/>
            </p:custDataLst>
          </p:nvPr>
        </p:nvSpPr>
        <p:spPr>
          <a:xfrm>
            <a:off x="2800478" y="3009682"/>
            <a:ext cx="1896706" cy="2582128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>
            <p:custDataLst>
              <p:tags r:id="rId9"/>
            </p:custDataLst>
          </p:nvPr>
        </p:nvSpPr>
        <p:spPr>
          <a:xfrm>
            <a:off x="3007843" y="3126403"/>
            <a:ext cx="1501223" cy="2082962"/>
          </a:xfrm>
          <a:prstGeom prst="rect">
            <a:avLst/>
          </a:prstGeom>
        </p:spPr>
        <p:txBody>
          <a:bodyPr wrap="square" tIns="46800" bIns="46800">
            <a:normAutofit fontScale="90000"/>
          </a:bodyPr>
          <a:lstStyle/>
          <a:p>
            <a:pPr lvl="0">
              <a:lnSpc>
                <a:spcPct val="120000"/>
              </a:lnSpc>
              <a:spcAft>
                <a:spcPts val="1000"/>
              </a:spcAft>
              <a:defRPr/>
            </a:pPr>
            <a:r>
              <a:rPr lang="zh-CN" altLang="en-US" sz="1400" spc="15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根据需求结合产品形成整体框架</a:t>
            </a:r>
          </a:p>
          <a:p>
            <a:pPr lvl="0">
              <a:lnSpc>
                <a:spcPct val="120000"/>
              </a:lnSpc>
              <a:spcAft>
                <a:spcPts val="1000"/>
              </a:spcAft>
              <a:defRPr/>
            </a:pPr>
            <a:r>
              <a:rPr lang="zh-CN" altLang="en-US" sz="1400" spc="15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细化框架功能点到功能模块</a:t>
            </a:r>
          </a:p>
          <a:p>
            <a:pPr lvl="0">
              <a:lnSpc>
                <a:spcPct val="120000"/>
              </a:lnSpc>
              <a:spcAft>
                <a:spcPts val="1000"/>
              </a:spcAft>
              <a:defRPr/>
            </a:pPr>
            <a:r>
              <a:rPr lang="zh-CN" altLang="en-US" sz="1400" spc="15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充分考虑场景明确实现方式到形成测试方案</a:t>
            </a:r>
          </a:p>
        </p:txBody>
      </p:sp>
      <p:sp>
        <p:nvSpPr>
          <p:cNvPr id="14" name="矩形 13"/>
          <p:cNvSpPr/>
          <p:nvPr>
            <p:custDataLst>
              <p:tags r:id="rId10"/>
            </p:custDataLst>
          </p:nvPr>
        </p:nvSpPr>
        <p:spPr>
          <a:xfrm>
            <a:off x="5218701" y="2471403"/>
            <a:ext cx="1896085" cy="462536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tIns="46800" bIns="46800" rtlCol="0" anchor="ctr">
            <a:normAutofit fontScale="90000" lnSpcReduction="100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功能开发</a:t>
            </a:r>
          </a:p>
        </p:txBody>
      </p:sp>
      <p:sp>
        <p:nvSpPr>
          <p:cNvPr id="15" name="矩形 14"/>
          <p:cNvSpPr/>
          <p:nvPr>
            <p:custDataLst>
              <p:tags r:id="rId11"/>
            </p:custDataLst>
          </p:nvPr>
        </p:nvSpPr>
        <p:spPr>
          <a:xfrm>
            <a:off x="7636924" y="2471403"/>
            <a:ext cx="1896085" cy="462536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tIns="46800" bIns="46800" rtlCol="0" anchor="ctr">
            <a:normAutofit fontScale="90000" lnSpcReduction="100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功能测试</a:t>
            </a:r>
          </a:p>
        </p:txBody>
      </p:sp>
      <p:sp>
        <p:nvSpPr>
          <p:cNvPr id="19" name="矩形 18"/>
          <p:cNvSpPr/>
          <p:nvPr>
            <p:custDataLst>
              <p:tags r:id="rId12"/>
            </p:custDataLst>
          </p:nvPr>
        </p:nvSpPr>
        <p:spPr>
          <a:xfrm>
            <a:off x="10055781" y="2471403"/>
            <a:ext cx="1896085" cy="462536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tIns="46800" bIns="46800" rtlCol="0" anchor="ctr">
            <a:normAutofit fontScale="90000" lnSpcReduction="100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功能上线</a:t>
            </a:r>
          </a:p>
        </p:txBody>
      </p:sp>
      <p:sp>
        <p:nvSpPr>
          <p:cNvPr id="22" name="等腰三角形 21"/>
          <p:cNvSpPr/>
          <p:nvPr>
            <p:custDataLst>
              <p:tags r:id="rId13"/>
            </p:custDataLst>
          </p:nvPr>
        </p:nvSpPr>
        <p:spPr>
          <a:xfrm rot="5400000">
            <a:off x="4713893" y="5126065"/>
            <a:ext cx="488669" cy="291399"/>
          </a:xfrm>
          <a:prstGeom prst="triangle">
            <a:avLst/>
          </a:prstGeom>
          <a:solidFill>
            <a:srgbClr val="4472C4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4" name="矩形 33"/>
          <p:cNvSpPr/>
          <p:nvPr>
            <p:custDataLst>
              <p:tags r:id="rId14"/>
            </p:custDataLst>
          </p:nvPr>
        </p:nvSpPr>
        <p:spPr>
          <a:xfrm>
            <a:off x="5219322" y="3009682"/>
            <a:ext cx="1896706" cy="2582128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5" name="矩形 34"/>
          <p:cNvSpPr/>
          <p:nvPr>
            <p:custDataLst>
              <p:tags r:id="rId15"/>
            </p:custDataLst>
          </p:nvPr>
        </p:nvSpPr>
        <p:spPr>
          <a:xfrm>
            <a:off x="7638165" y="3009682"/>
            <a:ext cx="1896706" cy="2582128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6" name="矩形 35"/>
          <p:cNvSpPr/>
          <p:nvPr>
            <p:custDataLst>
              <p:tags r:id="rId16"/>
            </p:custDataLst>
          </p:nvPr>
        </p:nvSpPr>
        <p:spPr>
          <a:xfrm>
            <a:off x="10057804" y="3009682"/>
            <a:ext cx="1896706" cy="2582128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7" name="矩形 36"/>
          <p:cNvSpPr/>
          <p:nvPr>
            <p:custDataLst>
              <p:tags r:id="rId17"/>
            </p:custDataLst>
          </p:nvPr>
        </p:nvSpPr>
        <p:spPr>
          <a:xfrm>
            <a:off x="5416753" y="3126403"/>
            <a:ext cx="1501223" cy="2082962"/>
          </a:xfrm>
          <a:prstGeom prst="rect">
            <a:avLst/>
          </a:prstGeom>
        </p:spPr>
        <p:txBody>
          <a:bodyPr wrap="square" tIns="46800" bIns="46800">
            <a:normAutofit/>
          </a:bodyPr>
          <a:lstStyle/>
          <a:p>
            <a:pPr lvl="0">
              <a:lnSpc>
                <a:spcPct val="120000"/>
              </a:lnSpc>
              <a:spcAft>
                <a:spcPts val="1000"/>
              </a:spcAft>
              <a:defRPr/>
            </a:pPr>
            <a:r>
              <a:rPr lang="zh-CN" altLang="en-US" sz="1400" spc="15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严格遵循需求方案实施开发</a:t>
            </a:r>
          </a:p>
          <a:p>
            <a:pPr lvl="0">
              <a:lnSpc>
                <a:spcPct val="120000"/>
              </a:lnSpc>
              <a:spcAft>
                <a:spcPts val="1000"/>
              </a:spcAft>
              <a:defRPr/>
            </a:pPr>
            <a:r>
              <a:rPr lang="zh-CN" altLang="en-US" sz="1400" spc="15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严格遵循公司标准开发规范</a:t>
            </a:r>
          </a:p>
          <a:p>
            <a:pPr lvl="0">
              <a:lnSpc>
                <a:spcPct val="120000"/>
              </a:lnSpc>
              <a:spcAft>
                <a:spcPts val="1000"/>
              </a:spcAft>
              <a:defRPr/>
            </a:pPr>
            <a:r>
              <a:rPr lang="zh-CN" altLang="en-US" sz="1400" spc="15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充分的沟通</a:t>
            </a:r>
          </a:p>
          <a:p>
            <a:pPr lvl="0">
              <a:lnSpc>
                <a:spcPct val="120000"/>
              </a:lnSpc>
              <a:spcAft>
                <a:spcPts val="1000"/>
              </a:spcAft>
              <a:defRPr/>
            </a:pPr>
            <a:r>
              <a:rPr lang="zh-CN" altLang="en-US" sz="1400" spc="15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开发自测</a:t>
            </a:r>
          </a:p>
        </p:txBody>
      </p:sp>
      <p:sp>
        <p:nvSpPr>
          <p:cNvPr id="38" name="等腰三角形 37"/>
          <p:cNvSpPr/>
          <p:nvPr>
            <p:custDataLst>
              <p:tags r:id="rId18"/>
            </p:custDataLst>
          </p:nvPr>
        </p:nvSpPr>
        <p:spPr>
          <a:xfrm rot="5400000">
            <a:off x="7132736" y="5126065"/>
            <a:ext cx="488669" cy="291399"/>
          </a:xfrm>
          <a:prstGeom prst="triangle">
            <a:avLst/>
          </a:prstGeom>
          <a:solidFill>
            <a:srgbClr val="4472C4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9" name="矩形 38"/>
          <p:cNvSpPr/>
          <p:nvPr>
            <p:custDataLst>
              <p:tags r:id="rId19"/>
            </p:custDataLst>
          </p:nvPr>
        </p:nvSpPr>
        <p:spPr>
          <a:xfrm>
            <a:off x="7816971" y="3126403"/>
            <a:ext cx="1501223" cy="2082962"/>
          </a:xfrm>
          <a:prstGeom prst="rect">
            <a:avLst/>
          </a:prstGeom>
        </p:spPr>
        <p:txBody>
          <a:bodyPr wrap="square" tIns="46800" bIns="46800">
            <a:normAutofit lnSpcReduction="10000"/>
          </a:bodyPr>
          <a:lstStyle/>
          <a:p>
            <a:pPr lvl="0">
              <a:lnSpc>
                <a:spcPct val="120000"/>
              </a:lnSpc>
              <a:spcAft>
                <a:spcPts val="1000"/>
              </a:spcAft>
              <a:defRPr/>
            </a:pPr>
            <a:r>
              <a:rPr lang="zh-CN" altLang="en-US" sz="1400" spc="15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严格遵循测试方案中的场景进行测试</a:t>
            </a:r>
          </a:p>
          <a:p>
            <a:pPr lvl="0">
              <a:lnSpc>
                <a:spcPct val="120000"/>
              </a:lnSpc>
              <a:spcAft>
                <a:spcPts val="1000"/>
              </a:spcAft>
              <a:defRPr/>
            </a:pPr>
            <a:r>
              <a:rPr lang="zh-CN" altLang="en-US" sz="1400" spc="15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测试过程中需形成对应测试报告</a:t>
            </a:r>
          </a:p>
          <a:p>
            <a:pPr lvl="0">
              <a:lnSpc>
                <a:spcPct val="120000"/>
              </a:lnSpc>
              <a:spcAft>
                <a:spcPts val="1000"/>
              </a:spcAft>
              <a:defRPr/>
            </a:pPr>
            <a:r>
              <a:rPr lang="en-US" altLang="zh-CN" sz="1400" spc="15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BUG</a:t>
            </a:r>
            <a:r>
              <a:rPr lang="zh-CN" altLang="en-US" sz="1400" spc="15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跟踪</a:t>
            </a:r>
          </a:p>
        </p:txBody>
      </p:sp>
      <p:sp>
        <p:nvSpPr>
          <p:cNvPr id="40" name="矩形 39"/>
          <p:cNvSpPr/>
          <p:nvPr>
            <p:custDataLst>
              <p:tags r:id="rId20"/>
            </p:custDataLst>
          </p:nvPr>
        </p:nvSpPr>
        <p:spPr>
          <a:xfrm>
            <a:off x="10256006" y="3127038"/>
            <a:ext cx="1501223" cy="2082962"/>
          </a:xfrm>
          <a:prstGeom prst="rect">
            <a:avLst/>
          </a:prstGeom>
        </p:spPr>
        <p:txBody>
          <a:bodyPr wrap="square" tIns="46800" bIns="46800">
            <a:normAutofit lnSpcReduction="10000"/>
          </a:bodyPr>
          <a:lstStyle/>
          <a:p>
            <a:pPr lvl="0">
              <a:lnSpc>
                <a:spcPct val="120000"/>
              </a:lnSpc>
              <a:spcAft>
                <a:spcPts val="1000"/>
              </a:spcAft>
              <a:defRPr/>
            </a:pPr>
            <a:r>
              <a:rPr lang="zh-CN" altLang="en-US" sz="1400" spc="15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严格遵循代码管理规范</a:t>
            </a:r>
          </a:p>
          <a:p>
            <a:pPr lvl="0">
              <a:lnSpc>
                <a:spcPct val="120000"/>
              </a:lnSpc>
              <a:spcAft>
                <a:spcPts val="1000"/>
              </a:spcAft>
              <a:defRPr/>
            </a:pPr>
            <a:r>
              <a:rPr lang="zh-CN" altLang="en-US" sz="1400" spc="15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严格准备实施搭建管理规范</a:t>
            </a:r>
          </a:p>
          <a:p>
            <a:pPr lvl="0">
              <a:lnSpc>
                <a:spcPct val="120000"/>
              </a:lnSpc>
              <a:spcAft>
                <a:spcPts val="1000"/>
              </a:spcAft>
              <a:defRPr/>
            </a:pPr>
            <a:r>
              <a:rPr lang="zh-CN" altLang="en-US" sz="1400" spc="15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严格遵循客户现在服务器管理规范</a:t>
            </a:r>
          </a:p>
        </p:txBody>
      </p:sp>
      <p:sp>
        <p:nvSpPr>
          <p:cNvPr id="41" name="等腰三角形 40"/>
          <p:cNvSpPr/>
          <p:nvPr>
            <p:custDataLst>
              <p:tags r:id="rId21"/>
            </p:custDataLst>
          </p:nvPr>
        </p:nvSpPr>
        <p:spPr>
          <a:xfrm rot="5400000">
            <a:off x="9552086" y="5126065"/>
            <a:ext cx="488669" cy="291399"/>
          </a:xfrm>
          <a:prstGeom prst="triangle">
            <a:avLst/>
          </a:prstGeom>
          <a:solidFill>
            <a:srgbClr val="4472C4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51"/>
          <p:cNvSpPr txBox="1"/>
          <p:nvPr>
            <p:custDataLst>
              <p:tags r:id="rId2"/>
            </p:custDataLst>
          </p:nvPr>
        </p:nvSpPr>
        <p:spPr>
          <a:xfrm>
            <a:off x="490110" y="468838"/>
            <a:ext cx="4987855" cy="646331"/>
          </a:xfrm>
          <a:prstGeom prst="rect">
            <a:avLst/>
          </a:prstGeom>
          <a:noFill/>
        </p:spPr>
        <p:txBody>
          <a:bodyPr wrap="square" tIns="46800" bIns="46800" rtlCol="0" anchor="b" anchorCtr="0">
            <a:normAutofit/>
          </a:bodyPr>
          <a:lstStyle/>
          <a:p>
            <a:pPr>
              <a:lnSpc>
                <a:spcPct val="120000"/>
              </a:lnSpc>
              <a:spcBef>
                <a:spcPts val="150"/>
              </a:spcBef>
              <a:spcAft>
                <a:spcPts val="150"/>
              </a:spcAft>
            </a:pPr>
            <a:r>
              <a:rPr lang="zh-CN" altLang="en-US" sz="2400" b="1" spc="3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本地开发环境搭建</a:t>
            </a:r>
            <a:endParaRPr lang="zh-CN" altLang="en-US" sz="2400" b="1" spc="30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385935" y="1710690"/>
            <a:ext cx="25438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t>设置Facets选项，并点击+，选择Web进行添加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75" y="1543050"/>
            <a:ext cx="3257550" cy="4267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40" y="1543050"/>
            <a:ext cx="4616450" cy="45764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2590" y="1543685"/>
            <a:ext cx="6240780" cy="45758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3625" y="1543685"/>
            <a:ext cx="6944995" cy="46539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8120" y="1543685"/>
            <a:ext cx="6715125" cy="43338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51"/>
          <p:cNvSpPr txBox="1"/>
          <p:nvPr>
            <p:custDataLst>
              <p:tags r:id="rId2"/>
            </p:custDataLst>
          </p:nvPr>
        </p:nvSpPr>
        <p:spPr>
          <a:xfrm>
            <a:off x="490110" y="468838"/>
            <a:ext cx="4987855" cy="646331"/>
          </a:xfrm>
          <a:prstGeom prst="rect">
            <a:avLst/>
          </a:prstGeom>
          <a:noFill/>
        </p:spPr>
        <p:txBody>
          <a:bodyPr wrap="square" tIns="46800" bIns="46800" rtlCol="0" anchor="b" anchorCtr="0">
            <a:normAutofit/>
          </a:bodyPr>
          <a:lstStyle/>
          <a:p>
            <a:pPr>
              <a:lnSpc>
                <a:spcPct val="120000"/>
              </a:lnSpc>
              <a:spcBef>
                <a:spcPts val="150"/>
              </a:spcBef>
              <a:spcAft>
                <a:spcPts val="150"/>
              </a:spcAft>
            </a:pPr>
            <a:r>
              <a:rPr lang="zh-CN" altLang="en-US" sz="2400" b="1" spc="3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本地开发环境搭建</a:t>
            </a:r>
            <a:endParaRPr lang="zh-CN" altLang="en-US" sz="2400" b="1" spc="30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385935" y="1710689"/>
            <a:ext cx="2427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 err="1"/>
              <a:t>设置Libraries</a:t>
            </a:r>
            <a:r>
              <a:rPr lang="zh-CN" dirty="0"/>
              <a:t>添加</a:t>
            </a:r>
            <a:r>
              <a:rPr lang="en-US" altLang="zh-CN" dirty="0"/>
              <a:t>WEB-INF/lib</a:t>
            </a:r>
            <a:r>
              <a:rPr lang="zh-CN" altLang="en-US" dirty="0"/>
              <a:t>和</a:t>
            </a:r>
            <a:r>
              <a:rPr lang="en-US" altLang="zh-CN" dirty="0"/>
              <a:t>ecology/</a:t>
            </a:r>
            <a:r>
              <a:rPr lang="en-US" altLang="zh-CN" dirty="0" err="1"/>
              <a:t>classbean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75" y="1543050"/>
            <a:ext cx="3257550" cy="4267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450" y="1543050"/>
            <a:ext cx="5207635" cy="46939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0073" y="1518475"/>
            <a:ext cx="6828155" cy="45059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0520" y="1459230"/>
            <a:ext cx="6495415" cy="44348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51"/>
          <p:cNvSpPr txBox="1"/>
          <p:nvPr>
            <p:custDataLst>
              <p:tags r:id="rId2"/>
            </p:custDataLst>
          </p:nvPr>
        </p:nvSpPr>
        <p:spPr>
          <a:xfrm>
            <a:off x="490110" y="468838"/>
            <a:ext cx="4987855" cy="646331"/>
          </a:xfrm>
          <a:prstGeom prst="rect">
            <a:avLst/>
          </a:prstGeom>
          <a:noFill/>
        </p:spPr>
        <p:txBody>
          <a:bodyPr wrap="square" tIns="46800" bIns="46800" rtlCol="0" anchor="b" anchorCtr="0">
            <a:normAutofit/>
          </a:bodyPr>
          <a:lstStyle/>
          <a:p>
            <a:pPr>
              <a:lnSpc>
                <a:spcPct val="120000"/>
              </a:lnSpc>
              <a:spcBef>
                <a:spcPts val="150"/>
              </a:spcBef>
              <a:spcAft>
                <a:spcPts val="150"/>
              </a:spcAft>
            </a:pPr>
            <a:r>
              <a:rPr lang="zh-CN" altLang="en-US" sz="2400" b="1" spc="3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本地开发环境搭建</a:t>
            </a:r>
            <a:endParaRPr lang="zh-CN" altLang="en-US" sz="2400" b="1" spc="30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353675" y="1643380"/>
            <a:ext cx="16046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t>设置Module</a:t>
            </a:r>
            <a:r>
              <a:rPr lang="en-US"/>
              <a:t>s</a:t>
            </a:r>
          </a:p>
          <a:p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75" y="1543050"/>
            <a:ext cx="3257550" cy="42672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1290" y="1543050"/>
            <a:ext cx="6428740" cy="42665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1290" y="1543050"/>
            <a:ext cx="6429375" cy="4470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810" y="1543050"/>
            <a:ext cx="6438900" cy="4470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1280" y="1543050"/>
            <a:ext cx="6685280" cy="47955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175" y="1543050"/>
            <a:ext cx="9366250" cy="47961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51"/>
          <p:cNvSpPr txBox="1"/>
          <p:nvPr>
            <p:custDataLst>
              <p:tags r:id="rId2"/>
            </p:custDataLst>
          </p:nvPr>
        </p:nvSpPr>
        <p:spPr>
          <a:xfrm>
            <a:off x="490110" y="468838"/>
            <a:ext cx="4987855" cy="646331"/>
          </a:xfrm>
          <a:prstGeom prst="rect">
            <a:avLst/>
          </a:prstGeom>
          <a:noFill/>
        </p:spPr>
        <p:txBody>
          <a:bodyPr wrap="square" tIns="46800" bIns="46800" rtlCol="0" anchor="b" anchorCtr="0">
            <a:normAutofit/>
          </a:bodyPr>
          <a:lstStyle/>
          <a:p>
            <a:pPr>
              <a:lnSpc>
                <a:spcPct val="120000"/>
              </a:lnSpc>
              <a:spcBef>
                <a:spcPts val="150"/>
              </a:spcBef>
              <a:spcAft>
                <a:spcPts val="150"/>
              </a:spcAft>
            </a:pPr>
            <a:r>
              <a:rPr lang="zh-CN" altLang="en-US" sz="2400" b="1" spc="3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本地开发环境搭建</a:t>
            </a:r>
            <a:endParaRPr lang="zh-CN" altLang="en-US" sz="2400" b="1" spc="30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066020" y="1643380"/>
            <a:ext cx="18923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ym typeface="+mn-ea"/>
              </a:rPr>
              <a:t>项目设置到此全部设置完成</a:t>
            </a:r>
          </a:p>
          <a:p>
            <a:r>
              <a:rPr lang="zh-CN" altLang="en-US"/>
              <a:t>编写</a:t>
            </a:r>
            <a:r>
              <a:rPr lang="en-US" altLang="zh-CN"/>
              <a:t>Test</a:t>
            </a:r>
            <a:r>
              <a:rPr lang="zh-CN" altLang="en-US"/>
              <a:t>类进行测试，查看是否正常编译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20" y="1316355"/>
            <a:ext cx="7515225" cy="5029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2270" y="3240405"/>
            <a:ext cx="3333750" cy="26574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51"/>
          <p:cNvSpPr txBox="1"/>
          <p:nvPr>
            <p:custDataLst>
              <p:tags r:id="rId2"/>
            </p:custDataLst>
          </p:nvPr>
        </p:nvSpPr>
        <p:spPr>
          <a:xfrm>
            <a:off x="490110" y="468838"/>
            <a:ext cx="4987855" cy="646331"/>
          </a:xfrm>
          <a:prstGeom prst="rect">
            <a:avLst/>
          </a:prstGeom>
          <a:noFill/>
        </p:spPr>
        <p:txBody>
          <a:bodyPr wrap="square" tIns="46800" bIns="46800" rtlCol="0" anchor="b" anchorCtr="0">
            <a:normAutofit/>
          </a:bodyPr>
          <a:lstStyle/>
          <a:p>
            <a:pPr>
              <a:lnSpc>
                <a:spcPct val="120000"/>
              </a:lnSpc>
              <a:spcBef>
                <a:spcPts val="150"/>
              </a:spcBef>
              <a:spcAft>
                <a:spcPts val="150"/>
              </a:spcAft>
            </a:pPr>
            <a:r>
              <a:rPr lang="zh-CN" altLang="en-US" sz="2400" b="1" spc="3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本地开发环境搭建</a:t>
            </a:r>
            <a:endParaRPr lang="zh-CN" altLang="en-US" sz="2400" b="1" spc="30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066020" y="1643380"/>
            <a:ext cx="18923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>
                <a:sym typeface="+mn-ea"/>
              </a:rPr>
              <a:t>还原</a:t>
            </a:r>
            <a:r>
              <a:rPr lang="en-US" altLang="zh-CN">
                <a:sym typeface="+mn-ea"/>
              </a:rPr>
              <a:t>classbean</a:t>
            </a:r>
            <a:r>
              <a:rPr lang="zh-CN" altLang="en-US">
                <a:sym typeface="+mn-ea"/>
              </a:rPr>
              <a:t>目录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" y="1643380"/>
            <a:ext cx="5857875" cy="33813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51"/>
          <p:cNvSpPr txBox="1"/>
          <p:nvPr>
            <p:custDataLst>
              <p:tags r:id="rId2"/>
            </p:custDataLst>
          </p:nvPr>
        </p:nvSpPr>
        <p:spPr>
          <a:xfrm>
            <a:off x="490110" y="468838"/>
            <a:ext cx="4987855" cy="646331"/>
          </a:xfrm>
          <a:prstGeom prst="rect">
            <a:avLst/>
          </a:prstGeom>
          <a:noFill/>
        </p:spPr>
        <p:txBody>
          <a:bodyPr wrap="square" tIns="46800" bIns="46800" rtlCol="0" anchor="b" anchorCtr="0">
            <a:normAutofit/>
          </a:bodyPr>
          <a:lstStyle/>
          <a:p>
            <a:pPr>
              <a:lnSpc>
                <a:spcPct val="120000"/>
              </a:lnSpc>
              <a:spcBef>
                <a:spcPts val="150"/>
              </a:spcBef>
              <a:spcAft>
                <a:spcPts val="150"/>
              </a:spcAft>
            </a:pPr>
            <a:r>
              <a:rPr lang="zh-CN" altLang="en-US" sz="2400" b="1" spc="3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本地开发环境搭建</a:t>
            </a:r>
            <a:endParaRPr lang="zh-CN" altLang="en-US" sz="2400" b="1" spc="30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673590" y="1643380"/>
            <a:ext cx="22847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第一次搭建安装需要安装</a:t>
            </a:r>
            <a:r>
              <a:rPr lang="en-US" altLang="zh-CN"/>
              <a:t>Resin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55" y="1582420"/>
            <a:ext cx="3152775" cy="40957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0820" y="1582420"/>
            <a:ext cx="7343775" cy="47675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2855" y="1582420"/>
            <a:ext cx="7101205" cy="38531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51"/>
          <p:cNvSpPr txBox="1"/>
          <p:nvPr>
            <p:custDataLst>
              <p:tags r:id="rId2"/>
            </p:custDataLst>
          </p:nvPr>
        </p:nvSpPr>
        <p:spPr>
          <a:xfrm>
            <a:off x="490110" y="468838"/>
            <a:ext cx="4987855" cy="646331"/>
          </a:xfrm>
          <a:prstGeom prst="rect">
            <a:avLst/>
          </a:prstGeom>
          <a:noFill/>
        </p:spPr>
        <p:txBody>
          <a:bodyPr wrap="square" tIns="46800" bIns="46800" rtlCol="0" anchor="b" anchorCtr="0">
            <a:normAutofit/>
          </a:bodyPr>
          <a:lstStyle/>
          <a:p>
            <a:pPr>
              <a:lnSpc>
                <a:spcPct val="120000"/>
              </a:lnSpc>
              <a:spcBef>
                <a:spcPts val="150"/>
              </a:spcBef>
              <a:spcAft>
                <a:spcPts val="150"/>
              </a:spcAft>
            </a:pPr>
            <a:r>
              <a:rPr lang="zh-CN" altLang="en-US" sz="2400" b="1" spc="3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本地开发环境搭建</a:t>
            </a:r>
            <a:endParaRPr lang="zh-CN" altLang="en-US" sz="2400" b="1" spc="30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673590" y="1643380"/>
            <a:ext cx="2284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配置</a:t>
            </a:r>
            <a:r>
              <a:rPr lang="en-US" altLang="zh-CN"/>
              <a:t>Resin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" y="1643380"/>
            <a:ext cx="5838825" cy="42481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7055" y="1643380"/>
            <a:ext cx="6270625" cy="45840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0060" y="1643380"/>
            <a:ext cx="6152515" cy="47326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9405" y="1643380"/>
            <a:ext cx="6474460" cy="48996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2145" y="1643380"/>
            <a:ext cx="6481445" cy="51663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51"/>
          <p:cNvSpPr txBox="1"/>
          <p:nvPr>
            <p:custDataLst>
              <p:tags r:id="rId2"/>
            </p:custDataLst>
          </p:nvPr>
        </p:nvSpPr>
        <p:spPr>
          <a:xfrm>
            <a:off x="490110" y="468838"/>
            <a:ext cx="4987855" cy="646331"/>
          </a:xfrm>
          <a:prstGeom prst="rect">
            <a:avLst/>
          </a:prstGeom>
          <a:noFill/>
        </p:spPr>
        <p:txBody>
          <a:bodyPr wrap="square" tIns="46800" bIns="46800" rtlCol="0" anchor="b" anchorCtr="0">
            <a:normAutofit/>
          </a:bodyPr>
          <a:lstStyle/>
          <a:p>
            <a:pPr>
              <a:lnSpc>
                <a:spcPct val="120000"/>
              </a:lnSpc>
              <a:spcBef>
                <a:spcPts val="150"/>
              </a:spcBef>
              <a:spcAft>
                <a:spcPts val="150"/>
              </a:spcAft>
            </a:pPr>
            <a:r>
              <a:rPr lang="zh-CN" altLang="en-US" sz="2400" b="1" spc="3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本地开发环境搭建</a:t>
            </a:r>
            <a:endParaRPr lang="zh-CN" altLang="en-US" sz="2400" b="1" spc="30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673590" y="1643380"/>
            <a:ext cx="2284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/>
              <a:t>添加</a:t>
            </a:r>
            <a:r>
              <a:rPr lang="en-US" altLang="zh-CN"/>
              <a:t>Resin</a:t>
            </a:r>
            <a:r>
              <a:rPr lang="zh-CN" altLang="en-US"/>
              <a:t>依赖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20" y="1219835"/>
            <a:ext cx="6326505" cy="5337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240" y="1219835"/>
            <a:ext cx="6429375" cy="529399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51"/>
          <p:cNvSpPr txBox="1"/>
          <p:nvPr>
            <p:custDataLst>
              <p:tags r:id="rId2"/>
            </p:custDataLst>
          </p:nvPr>
        </p:nvSpPr>
        <p:spPr>
          <a:xfrm>
            <a:off x="490110" y="468838"/>
            <a:ext cx="4987855" cy="646331"/>
          </a:xfrm>
          <a:prstGeom prst="rect">
            <a:avLst/>
          </a:prstGeom>
          <a:noFill/>
        </p:spPr>
        <p:txBody>
          <a:bodyPr wrap="square" tIns="46800" bIns="46800" rtlCol="0" anchor="b" anchorCtr="0">
            <a:normAutofit/>
          </a:bodyPr>
          <a:lstStyle/>
          <a:p>
            <a:pPr>
              <a:lnSpc>
                <a:spcPct val="120000"/>
              </a:lnSpc>
              <a:spcBef>
                <a:spcPts val="150"/>
              </a:spcBef>
              <a:spcAft>
                <a:spcPts val="150"/>
              </a:spcAft>
            </a:pPr>
            <a:r>
              <a:rPr lang="zh-CN" altLang="en-US" sz="2400" b="1" spc="3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本地开发环境搭建</a:t>
            </a:r>
            <a:endParaRPr lang="zh-CN" altLang="en-US" sz="2400" b="1" spc="30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673590" y="1643380"/>
            <a:ext cx="22847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/>
              <a:t>启动</a:t>
            </a:r>
            <a:r>
              <a:rPr lang="en-US" altLang="zh-CN"/>
              <a:t>Resin</a:t>
            </a:r>
            <a:r>
              <a:rPr lang="zh-CN" altLang="en-US"/>
              <a:t>，检查启动正常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" y="1115060"/>
            <a:ext cx="7688580" cy="48983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13"/>
          </p:nvPr>
        </p:nvSpPr>
        <p:spPr>
          <a:xfrm>
            <a:off x="1597025" y="2842895"/>
            <a:ext cx="3204210" cy="1172210"/>
          </a:xfrm>
        </p:spPr>
        <p:txBody>
          <a:bodyPr/>
          <a:lstStyle/>
          <a:p>
            <a:r>
              <a:rPr lang="en-US" altLang="zh-CN"/>
              <a:t>Thaks</a:t>
            </a:r>
          </a:p>
        </p:txBody>
      </p:sp>
      <p:sp>
        <p:nvSpPr>
          <p:cNvPr id="12" name="矩形 11"/>
          <p:cNvSpPr/>
          <p:nvPr/>
        </p:nvSpPr>
        <p:spPr>
          <a:xfrm>
            <a:off x="240028" y="6330783"/>
            <a:ext cx="12190415" cy="401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lnSpc>
                <a:spcPct val="140000"/>
              </a:lnSpc>
              <a:spcBef>
                <a:spcPct val="50000"/>
              </a:spcBef>
              <a:spcAft>
                <a:spcPct val="0"/>
              </a:spcAft>
              <a:buClr>
                <a:srgbClr val="000044"/>
              </a:buClr>
              <a:buSzPct val="75000"/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微软雅黑 Light" panose="020B0502040204020203" charset="-122"/>
                <a:ea typeface="微软雅黑 Light" panose="020B0502040204020203" charset="-122"/>
              </a:rPr>
              <a:t>上海泛微网络科技股份有限公司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51"/>
          <p:cNvSpPr txBox="1"/>
          <p:nvPr>
            <p:custDataLst>
              <p:tags r:id="rId2"/>
            </p:custDataLst>
          </p:nvPr>
        </p:nvSpPr>
        <p:spPr>
          <a:xfrm>
            <a:off x="490110" y="468838"/>
            <a:ext cx="4987855" cy="646331"/>
          </a:xfrm>
          <a:prstGeom prst="rect">
            <a:avLst/>
          </a:prstGeom>
          <a:noFill/>
        </p:spPr>
        <p:txBody>
          <a:bodyPr wrap="square" tIns="46800" bIns="46800" rtlCol="0" anchor="b" anchorCtr="0">
            <a:normAutofit/>
          </a:bodyPr>
          <a:lstStyle/>
          <a:p>
            <a:pPr>
              <a:lnSpc>
                <a:spcPct val="120000"/>
              </a:lnSpc>
              <a:spcBef>
                <a:spcPts val="150"/>
              </a:spcBef>
              <a:spcAft>
                <a:spcPts val="150"/>
              </a:spcAft>
            </a:pPr>
            <a:r>
              <a:rPr lang="zh-CN" altLang="en-US" sz="2400" b="1" spc="3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charset="-122"/>
              </a:rPr>
              <a:t>后端目录规范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77265" y="1691005"/>
            <a:ext cx="5080000" cy="17068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65760" indent="-365760"/>
            <a:r>
              <a:rPr lang="en-US" altLang="zh-CN" sz="1600" b="1">
                <a:latin typeface="Arial" panose="020B0604020202020204" pitchFamily="34" charset="0"/>
                <a:ea typeface="黑体" panose="02010609060101010101" charset="-122"/>
              </a:rPr>
              <a:t>	</a:t>
            </a:r>
            <a:r>
              <a:rPr lang="zh-CN" b="1">
                <a:latin typeface="Arial" panose="020B0604020202020204" pitchFamily="34" charset="0"/>
                <a:ea typeface="黑体" panose="02010609060101010101" charset="-122"/>
              </a:rPr>
              <a:t>自定义</a:t>
            </a:r>
            <a:r>
              <a:rPr lang="en-US" b="1">
                <a:latin typeface="Arial" panose="020B0604020202020204" pitchFamily="34" charset="0"/>
                <a:ea typeface="黑体" panose="02010609060101010101" charset="-122"/>
              </a:rPr>
              <a:t>API</a:t>
            </a:r>
            <a:r>
              <a:rPr lang="zh-CN" b="1">
                <a:latin typeface="Arial" panose="020B0604020202020204" pitchFamily="34" charset="0"/>
                <a:ea typeface="黑体" panose="02010609060101010101" charset="-122"/>
              </a:rPr>
              <a:t>目录结构</a:t>
            </a:r>
            <a:endParaRPr lang="zh-CN" sz="1600" b="1">
              <a:latin typeface="Arial" panose="020B0604020202020204" pitchFamily="34" charset="0"/>
              <a:ea typeface="黑体" panose="02010609060101010101" charset="-122"/>
            </a:endParaRPr>
          </a:p>
          <a:p>
            <a:pPr marL="365760" indent="-365760"/>
            <a:endParaRPr lang="en-US" sz="1050" b="0">
              <a:latin typeface="Times New Roman" panose="02020603050405020304" charset="0"/>
            </a:endParaRPr>
          </a:p>
          <a:p>
            <a:pPr marL="365760" indent="-365760"/>
            <a:r>
              <a:rPr lang="en-US" sz="1600" b="0">
                <a:latin typeface="Times New Roman" panose="02020603050405020304" charset="0"/>
              </a:rPr>
              <a:t>ecology/classbean/com/api/interfaces</a:t>
            </a:r>
            <a:endParaRPr lang="en-US" sz="1050" b="0">
              <a:latin typeface="Times New Roman" panose="02020603050405020304" charset="0"/>
            </a:endParaRPr>
          </a:p>
          <a:p>
            <a:pPr marL="365760" indent="-365760"/>
            <a:endParaRPr lang="en-US" sz="1600" b="1">
              <a:latin typeface="Arial" panose="020B0604020202020204" pitchFamily="34" charset="0"/>
              <a:ea typeface="黑体" panose="02010609060101010101" charset="-122"/>
            </a:endParaRPr>
          </a:p>
          <a:p>
            <a:pPr marL="365760" indent="-365760"/>
            <a:r>
              <a:rPr lang="zh-CN" b="1">
                <a:latin typeface="Arial" panose="020B0604020202020204" pitchFamily="34" charset="0"/>
                <a:ea typeface="黑体" panose="02010609060101010101" charset="-122"/>
              </a:rPr>
              <a:t>自定义action接口、webservicers接口目录</a:t>
            </a:r>
          </a:p>
          <a:p>
            <a:pPr marL="365760" indent="-365760"/>
            <a:endParaRPr lang="en-US" sz="1050" b="0">
              <a:latin typeface="Times New Roman" panose="02020603050405020304" charset="0"/>
            </a:endParaRPr>
          </a:p>
          <a:p>
            <a:pPr marL="365760" indent="-365760"/>
            <a:r>
              <a:rPr lang="en-US" sz="1600" b="0">
                <a:latin typeface="Times New Roman" panose="02020603050405020304" charset="0"/>
              </a:rPr>
              <a:t>ecology/classbean/com/engine/interfaces</a:t>
            </a:r>
            <a:endParaRPr lang="en-US" sz="1600">
              <a:latin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35685" y="5174615"/>
            <a:ext cx="5080000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65760" indent="-365760">
              <a:buClrTx/>
              <a:buSzTx/>
              <a:buFontTx/>
            </a:pPr>
            <a:endParaRPr lang="en-US" sz="1600" b="0">
              <a:solidFill>
                <a:srgbClr val="FF0000"/>
              </a:solidFill>
              <a:latin typeface="Times New Roman" panose="02020603050405020304" charset="0"/>
            </a:endParaRPr>
          </a:p>
          <a:p>
            <a:pPr marL="365760" indent="-365760">
              <a:buClrTx/>
              <a:buSzTx/>
              <a:buFontTx/>
            </a:pPr>
            <a:endParaRPr lang="en-US" sz="1600" b="0">
              <a:solidFill>
                <a:srgbClr val="FF0000"/>
              </a:solidFill>
              <a:latin typeface="Times New Roman" panose="02020603050405020304" charset="0"/>
            </a:endParaRPr>
          </a:p>
          <a:p>
            <a:pPr marL="365760" indent="-365760">
              <a:buClrTx/>
              <a:buSzTx/>
              <a:buFontTx/>
            </a:pPr>
            <a:endParaRPr lang="en-US" sz="1600" b="0">
              <a:solidFill>
                <a:srgbClr val="FF0000"/>
              </a:solidFill>
              <a:latin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61440" y="3696970"/>
            <a:ext cx="442849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l"/>
            </a:pPr>
            <a:r>
              <a:rPr lang="en-US" sz="1600">
                <a:solidFill>
                  <a:srgbClr val="FF0000"/>
                </a:solidFill>
                <a:latin typeface="Times New Roman" panose="02020603050405020304" charset="0"/>
                <a:sym typeface="+mn-ea"/>
              </a:rPr>
              <a:t>interfaces 目录为自建目录如果没有则需要自行创建</a:t>
            </a:r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sz="1600">
                <a:solidFill>
                  <a:srgbClr val="FF0000"/>
                </a:solidFill>
                <a:latin typeface="Times New Roman" panose="02020603050405020304" charset="0"/>
                <a:sym typeface="+mn-ea"/>
              </a:rPr>
              <a:t>interfaces 下级目录为开发者中文名拼音，方便追溯对应开发人员</a:t>
            </a:r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sz="1600">
                <a:solidFill>
                  <a:srgbClr val="FF0000"/>
                </a:solidFill>
                <a:latin typeface="Times New Roman" panose="02020603050405020304" charset="0"/>
                <a:sym typeface="+mn-ea"/>
              </a:rPr>
              <a:t>姓名缩写下面则是针对对应模块的目录</a:t>
            </a:r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sz="1600">
                <a:solidFill>
                  <a:srgbClr val="FF0000"/>
                </a:solidFill>
                <a:latin typeface="Times New Roman" panose="02020603050405020304" charset="0"/>
                <a:sym typeface="+mn-ea"/>
              </a:rPr>
              <a:t>对应模块下存放相关</a:t>
            </a:r>
            <a:r>
              <a:rPr lang="zh-CN" altLang="en-US" sz="1600">
                <a:solidFill>
                  <a:srgbClr val="FF0000"/>
                </a:solidFill>
                <a:latin typeface="Times New Roman" panose="02020603050405020304" charset="0"/>
                <a:sym typeface="+mn-ea"/>
              </a:rPr>
              <a:t>目录及开发代码</a:t>
            </a:r>
          </a:p>
        </p:txBody>
      </p:sp>
      <p:pic>
        <p:nvPicPr>
          <p:cNvPr id="2" name="图片 -2147482616" descr="1594002408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440" y="1690688"/>
            <a:ext cx="5270500" cy="10814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圆角矩形标注 5"/>
          <p:cNvSpPr/>
          <p:nvPr/>
        </p:nvSpPr>
        <p:spPr>
          <a:xfrm>
            <a:off x="6441440" y="3627755"/>
            <a:ext cx="4380230" cy="1706245"/>
          </a:xfrm>
          <a:prstGeom prst="wedgeRoundRectCallout">
            <a:avLst>
              <a:gd name="adj1" fmla="val -3087"/>
              <a:gd name="adj2" fmla="val -88890"/>
              <a:gd name="adj3" fmla="val 16667"/>
            </a:avLst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目录我们可以定位到interfaces目录下所有二次开发的代码，通过pw可以定位到对应开发人员姓名，通过workflow可以定位到时针对流程方面的开发。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6" grpId="0" animBg="1"/>
      <p:bldP spid="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51"/>
          <p:cNvSpPr txBox="1"/>
          <p:nvPr>
            <p:custDataLst>
              <p:tags r:id="rId2"/>
            </p:custDataLst>
          </p:nvPr>
        </p:nvSpPr>
        <p:spPr>
          <a:xfrm>
            <a:off x="490110" y="468838"/>
            <a:ext cx="4987855" cy="646331"/>
          </a:xfrm>
          <a:prstGeom prst="rect">
            <a:avLst/>
          </a:prstGeom>
          <a:noFill/>
        </p:spPr>
        <p:txBody>
          <a:bodyPr wrap="square" tIns="46800" bIns="46800" rtlCol="0" anchor="b" anchorCtr="0">
            <a:normAutofit/>
          </a:bodyPr>
          <a:lstStyle/>
          <a:p>
            <a:pPr>
              <a:lnSpc>
                <a:spcPct val="120000"/>
              </a:lnSpc>
              <a:spcBef>
                <a:spcPts val="150"/>
              </a:spcBef>
              <a:spcAft>
                <a:spcPts val="150"/>
              </a:spcAft>
            </a:pPr>
            <a:r>
              <a:rPr lang="zh-CN" altLang="en-US" sz="2400" b="1" spc="3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charset="-122"/>
              </a:rPr>
              <a:t>后端目录规范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88620" y="1830070"/>
            <a:ext cx="50006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imes New Roman" panose="02020603050405020304" charset="0"/>
              </a:rPr>
              <a:t>每一个模块在该目录下都应该有一个对应的目录</a:t>
            </a:r>
            <a:endParaRPr lang="en-US" altLang="zh-CN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7112000" y="1752600"/>
            <a:ext cx="4829175" cy="523875"/>
          </a:xfrm>
          <a:prstGeom prst="round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目录说明</a:t>
            </a:r>
          </a:p>
        </p:txBody>
      </p:sp>
      <p:sp>
        <p:nvSpPr>
          <p:cNvPr id="9" name="右箭头 8"/>
          <p:cNvSpPr/>
          <p:nvPr/>
        </p:nvSpPr>
        <p:spPr>
          <a:xfrm>
            <a:off x="6048375" y="3762375"/>
            <a:ext cx="876300" cy="466725"/>
          </a:xfrm>
          <a:prstGeom prst="rightArrow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1" name="表格 10"/>
          <p:cNvGraphicFramePr/>
          <p:nvPr>
            <p:custDataLst>
              <p:tags r:id="rId3"/>
            </p:custDataLst>
          </p:nvPr>
        </p:nvGraphicFramePr>
        <p:xfrm>
          <a:off x="7161848" y="2630170"/>
          <a:ext cx="4782820" cy="2951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7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5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93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1">
                          <a:solidFill>
                            <a:srgbClr val="333333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目录</a:t>
                      </a:r>
                      <a:endParaRPr lang="en-US" altLang="en-US" sz="900" b="1">
                        <a:solidFill>
                          <a:srgbClr val="333333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1">
                          <a:solidFill>
                            <a:srgbClr val="333333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说明</a:t>
                      </a:r>
                      <a:endParaRPr lang="en-US" altLang="en-US" sz="900" b="1">
                        <a:solidFill>
                          <a:srgbClr val="333333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93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333333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biz</a:t>
                      </a:r>
                      <a:endParaRPr lang="en-US" altLang="en-US" sz="900" b="0">
                        <a:solidFill>
                          <a:srgbClr val="333333"/>
                        </a:solidFill>
                        <a:latin typeface="Arial Unicode MS" panose="020B0604020202020204" charset="-122"/>
                        <a:ea typeface="Arial Unicode MS" panose="020B0604020202020204" charset="-122"/>
                        <a:cs typeface="Arial Unicode MS" panose="020B0604020202020204" charset="-122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333333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模块内公共业务类目录</a:t>
                      </a:r>
                      <a:endParaRPr lang="en-US" altLang="en-US" sz="900" b="0">
                        <a:solidFill>
                          <a:srgbClr val="333333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93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333333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constant</a:t>
                      </a:r>
                      <a:endParaRPr lang="en-US" altLang="en-US" sz="900" b="0">
                        <a:solidFill>
                          <a:srgbClr val="333333"/>
                        </a:solidFill>
                        <a:latin typeface="Arial Unicode MS" panose="020B0604020202020204" charset="-122"/>
                        <a:ea typeface="Arial Unicode MS" panose="020B0604020202020204" charset="-122"/>
                        <a:cs typeface="Arial Unicode MS" panose="020B0604020202020204" charset="-122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333333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常量类目录</a:t>
                      </a:r>
                      <a:endParaRPr lang="en-US" altLang="en-US" sz="900" b="0">
                        <a:solidFill>
                          <a:srgbClr val="333333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93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333333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cmd</a:t>
                      </a:r>
                      <a:endParaRPr lang="en-US" altLang="en-US" sz="900" b="0">
                        <a:solidFill>
                          <a:srgbClr val="333333"/>
                        </a:solidFill>
                        <a:latin typeface="Arial Unicode MS" panose="020B0604020202020204" charset="-122"/>
                        <a:ea typeface="Arial Unicode MS" panose="020B0604020202020204" charset="-122"/>
                        <a:cs typeface="Arial Unicode MS" panose="020B0604020202020204" charset="-122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333333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业务</a:t>
                      </a:r>
                      <a:r>
                        <a:rPr lang="en-US" sz="900" b="0">
                          <a:solidFill>
                            <a:srgbClr val="333333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Command</a:t>
                      </a:r>
                      <a:r>
                        <a:rPr lang="en-US" sz="900" b="0">
                          <a:solidFill>
                            <a:srgbClr val="333333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类目录</a:t>
                      </a:r>
                      <a:endParaRPr lang="en-US" altLang="en-US" sz="900" b="0">
                        <a:solidFill>
                          <a:srgbClr val="333333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93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333333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entity</a:t>
                      </a:r>
                      <a:endParaRPr lang="en-US" altLang="en-US" sz="900" b="0">
                        <a:solidFill>
                          <a:srgbClr val="333333"/>
                        </a:solidFill>
                        <a:latin typeface="Arial Unicode MS" panose="020B0604020202020204" charset="-122"/>
                        <a:ea typeface="Arial Unicode MS" panose="020B0604020202020204" charset="-122"/>
                        <a:cs typeface="Arial Unicode MS" panose="020B0604020202020204" charset="-122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333333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实体类目录</a:t>
                      </a:r>
                      <a:endParaRPr lang="en-US" altLang="en-US" sz="900" b="0">
                        <a:solidFill>
                          <a:srgbClr val="333333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93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333333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service</a:t>
                      </a:r>
                      <a:endParaRPr lang="en-US" altLang="en-US" sz="900" b="0">
                        <a:solidFill>
                          <a:srgbClr val="333333"/>
                        </a:solidFill>
                        <a:latin typeface="Arial Unicode MS" panose="020B0604020202020204" charset="-122"/>
                        <a:ea typeface="Arial Unicode MS" panose="020B0604020202020204" charset="-122"/>
                        <a:cs typeface="Arial Unicode MS" panose="020B0604020202020204" charset="-122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333333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业务</a:t>
                      </a:r>
                      <a:r>
                        <a:rPr lang="en-US" sz="900" b="0">
                          <a:solidFill>
                            <a:srgbClr val="333333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Service</a:t>
                      </a:r>
                      <a:r>
                        <a:rPr lang="en-US" sz="900" b="0">
                          <a:solidFill>
                            <a:srgbClr val="333333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服务类目录</a:t>
                      </a:r>
                      <a:endParaRPr lang="en-US" altLang="en-US" sz="900" b="0">
                        <a:solidFill>
                          <a:srgbClr val="333333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93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333333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util</a:t>
                      </a:r>
                      <a:endParaRPr lang="en-US" altLang="en-US" sz="900" b="0">
                        <a:solidFill>
                          <a:srgbClr val="333333"/>
                        </a:solidFill>
                        <a:latin typeface="Arial Unicode MS" panose="020B0604020202020204" charset="-122"/>
                        <a:ea typeface="Arial Unicode MS" panose="020B0604020202020204" charset="-122"/>
                        <a:cs typeface="Arial Unicode MS" panose="020B0604020202020204" charset="-122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333333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工具类目录</a:t>
                      </a:r>
                      <a:endParaRPr lang="en-US" altLang="en-US" sz="900" b="0">
                        <a:solidFill>
                          <a:srgbClr val="333333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93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333333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web</a:t>
                      </a:r>
                      <a:endParaRPr lang="en-US" altLang="en-US" sz="900" b="0">
                        <a:solidFill>
                          <a:srgbClr val="333333"/>
                        </a:solidFill>
                        <a:latin typeface="Arial Unicode MS" panose="020B0604020202020204" charset="-122"/>
                        <a:ea typeface="Arial Unicode MS" panose="020B0604020202020204" charset="-122"/>
                        <a:cs typeface="Arial Unicode MS" panose="020B0604020202020204" charset="-122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333333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Action</a:t>
                      </a:r>
                      <a:r>
                        <a:rPr lang="en-US" sz="900" b="0">
                          <a:solidFill>
                            <a:srgbClr val="333333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类目录</a:t>
                      </a:r>
                      <a:endParaRPr lang="en-US" altLang="en-US" sz="900" b="0">
                        <a:solidFill>
                          <a:srgbClr val="333333"/>
                        </a:solidFill>
                        <a:latin typeface="Arial Unicode MS" panose="020B0604020202020204" charset="-122"/>
                        <a:ea typeface="Arial Unicode MS" panose="020B0604020202020204" charset="-122"/>
                        <a:cs typeface="Arial Unicode MS" panose="020B0604020202020204" charset="-122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620" y="2281555"/>
            <a:ext cx="5578475" cy="36487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51"/>
          <p:cNvSpPr txBox="1"/>
          <p:nvPr>
            <p:custDataLst>
              <p:tags r:id="rId2"/>
            </p:custDataLst>
          </p:nvPr>
        </p:nvSpPr>
        <p:spPr>
          <a:xfrm>
            <a:off x="490110" y="468838"/>
            <a:ext cx="4987855" cy="646331"/>
          </a:xfrm>
          <a:prstGeom prst="rect">
            <a:avLst/>
          </a:prstGeom>
          <a:noFill/>
        </p:spPr>
        <p:txBody>
          <a:bodyPr wrap="square" tIns="46800" bIns="46800" rtlCol="0" anchor="b" anchorCtr="0">
            <a:normAutofit/>
          </a:bodyPr>
          <a:lstStyle/>
          <a:p>
            <a:pPr>
              <a:lnSpc>
                <a:spcPct val="120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 altLang="zh-CN" sz="2400" b="1" spc="3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charset="-122"/>
              </a:rPr>
              <a:t>Ecode</a:t>
            </a:r>
            <a:r>
              <a:rPr lang="zh-CN" altLang="en-US" sz="2400" b="1" spc="3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charset="-122"/>
              </a:rPr>
              <a:t>目录规范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88620" y="1830070"/>
            <a:ext cx="5000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Ecode</a:t>
            </a:r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目录命名规范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7112000" y="1752600"/>
            <a:ext cx="4829175" cy="523875"/>
          </a:xfrm>
          <a:prstGeom prst="round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目录说明</a:t>
            </a:r>
          </a:p>
        </p:txBody>
      </p:sp>
      <p:sp>
        <p:nvSpPr>
          <p:cNvPr id="9" name="右箭头 8"/>
          <p:cNvSpPr/>
          <p:nvPr/>
        </p:nvSpPr>
        <p:spPr>
          <a:xfrm>
            <a:off x="6048375" y="3762375"/>
            <a:ext cx="876300" cy="466725"/>
          </a:xfrm>
          <a:prstGeom prst="rightArrow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1" name="表格 10"/>
          <p:cNvGraphicFramePr/>
          <p:nvPr>
            <p:custDataLst>
              <p:tags r:id="rId3"/>
            </p:custDataLst>
          </p:nvPr>
        </p:nvGraphicFramePr>
        <p:xfrm>
          <a:off x="7161848" y="2630170"/>
          <a:ext cx="4782820" cy="18446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7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5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93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1">
                          <a:solidFill>
                            <a:srgbClr val="333333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目录</a:t>
                      </a:r>
                      <a:endParaRPr lang="en-US" altLang="en-US" sz="900" b="1">
                        <a:solidFill>
                          <a:srgbClr val="333333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1">
                          <a:solidFill>
                            <a:srgbClr val="333333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说明</a:t>
                      </a:r>
                      <a:endParaRPr lang="en-US" altLang="en-US" sz="900" b="1">
                        <a:solidFill>
                          <a:srgbClr val="333333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93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900" b="0">
                          <a:solidFill>
                            <a:srgbClr val="333333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XXX</a:t>
                      </a:r>
                      <a:r>
                        <a:rPr lang="zh-CN" altLang="en-US" sz="900" b="0">
                          <a:solidFill>
                            <a:srgbClr val="333333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现场开发</a:t>
                      </a:r>
                    </a:p>
                  </a:txBody>
                  <a:tcPr marL="0" marR="0" marT="0" marB="0">
                    <a:lnL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900" b="0">
                          <a:solidFill>
                            <a:srgbClr val="333333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XXX</a:t>
                      </a:r>
                      <a:r>
                        <a:rPr lang="zh-CN" altLang="en-US" sz="900" b="0">
                          <a:solidFill>
                            <a:srgbClr val="333333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为对应项目</a:t>
                      </a:r>
                    </a:p>
                  </a:txBody>
                  <a:tcPr marL="0" marR="0" marT="0" marB="0">
                    <a:lnL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93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900" b="0">
                          <a:solidFill>
                            <a:srgbClr val="333333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潘伟</a:t>
                      </a:r>
                    </a:p>
                  </a:txBody>
                  <a:tcPr marL="0" marR="0" marT="0" marB="0">
                    <a:lnL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900" b="0">
                          <a:solidFill>
                            <a:srgbClr val="333333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开发人员的姓名</a:t>
                      </a:r>
                    </a:p>
                  </a:txBody>
                  <a:tcPr marL="0" marR="0" marT="0" marB="0">
                    <a:lnL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93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900" b="0">
                          <a:solidFill>
                            <a:srgbClr val="333333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流程</a:t>
                      </a:r>
                    </a:p>
                  </a:txBody>
                  <a:tcPr marL="0" marR="0" marT="0" marB="0">
                    <a:lnL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900" b="0">
                          <a:solidFill>
                            <a:srgbClr val="333333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对应功能模块</a:t>
                      </a:r>
                    </a:p>
                  </a:txBody>
                  <a:tcPr marL="0" marR="0" marT="0" marB="0">
                    <a:lnL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93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900" b="0">
                          <a:solidFill>
                            <a:srgbClr val="333333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表单按钮改造</a:t>
                      </a:r>
                    </a:p>
                  </a:txBody>
                  <a:tcPr marL="0" marR="0" marT="0" marB="0">
                    <a:lnL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900" b="0">
                          <a:solidFill>
                            <a:srgbClr val="333333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具体功能项目</a:t>
                      </a:r>
                    </a:p>
                  </a:txBody>
                  <a:tcPr marL="0" marR="0" marT="0" marB="0">
                    <a:lnL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FE1E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715" y="2630170"/>
            <a:ext cx="4686300" cy="24193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51"/>
          <p:cNvSpPr txBox="1"/>
          <p:nvPr>
            <p:custDataLst>
              <p:tags r:id="rId2"/>
            </p:custDataLst>
          </p:nvPr>
        </p:nvSpPr>
        <p:spPr>
          <a:xfrm>
            <a:off x="490110" y="468838"/>
            <a:ext cx="4987855" cy="646331"/>
          </a:xfrm>
          <a:prstGeom prst="rect">
            <a:avLst/>
          </a:prstGeom>
          <a:noFill/>
        </p:spPr>
        <p:txBody>
          <a:bodyPr wrap="square" tIns="46800" bIns="46800" rtlCol="0" anchor="b" anchorCtr="0">
            <a:normAutofit/>
          </a:bodyPr>
          <a:lstStyle/>
          <a:p>
            <a:pPr>
              <a:lnSpc>
                <a:spcPct val="120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 altLang="zh-CN" sz="2400" b="1" spc="3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charset="-122"/>
              </a:rPr>
              <a:t>Java</a:t>
            </a:r>
            <a:r>
              <a:rPr lang="zh-CN" altLang="en-US" sz="2400" b="1" spc="3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charset="-122"/>
              </a:rPr>
              <a:t>命名规范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37540" y="1423670"/>
            <a:ext cx="2540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l"/>
            </a:pPr>
            <a:r>
              <a:rPr lang="en-US" sz="1600">
                <a:latin typeface="Times New Roman" panose="02020603050405020304" charset="0"/>
              </a:rPr>
              <a:t>包名全部小写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79755" y="2139315"/>
            <a:ext cx="939355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l">
              <a:buClrTx/>
              <a:buSzTx/>
              <a:buFont typeface="Wingdings" panose="05000000000000000000" charset="0"/>
              <a:buChar char="l"/>
            </a:pPr>
            <a:r>
              <a:rPr lang="en-US" sz="1600">
                <a:latin typeface="Times New Roman" panose="02020603050405020304" charset="0"/>
              </a:rPr>
              <a:t>类名首字母大写，如果类名由多个单词组成，每个单词的首字母都要大写。</a:t>
            </a:r>
          </a:p>
          <a:p>
            <a:pPr indent="0" algn="l">
              <a:buClrTx/>
              <a:buSzTx/>
              <a:buFont typeface="Wingdings" panose="05000000000000000000" charset="0"/>
              <a:buNone/>
            </a:pPr>
            <a:r>
              <a:rPr lang="en-US" sz="1600">
                <a:latin typeface="Times New Roman" panose="02020603050405020304" charset="0"/>
              </a:rPr>
              <a:t>         如：public class MyFirstClass{}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79755" y="3124835"/>
            <a:ext cx="1081214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l"/>
            </a:pPr>
            <a:r>
              <a:rPr lang="en-US" sz="1600">
                <a:latin typeface="Times New Roman" panose="02020603050405020304" charset="0"/>
              </a:rPr>
              <a:t>变量名、方法名首字母小写，如果名称由多个单词组成，每个单词的首字母都要大写。</a:t>
            </a:r>
          </a:p>
          <a:p>
            <a:pPr marL="742950" lvl="1" indent="-285750"/>
            <a:r>
              <a:rPr lang="en-US" sz="1600">
                <a:latin typeface="Times New Roman" panose="02020603050405020304" charset="0"/>
              </a:rPr>
              <a:t>如：int index=0;</a:t>
            </a:r>
          </a:p>
          <a:p>
            <a:pPr lvl="1"/>
            <a:r>
              <a:rPr lang="en-US" sz="1600">
                <a:latin typeface="Times New Roman" panose="02020603050405020304" charset="0"/>
              </a:rPr>
              <a:t>       public void toString(){}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37540" y="4356735"/>
            <a:ext cx="885571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l"/>
            </a:pPr>
            <a:r>
              <a:rPr lang="en-US" sz="1600">
                <a:latin typeface="Times New Roman" panose="02020603050405020304" charset="0"/>
              </a:rPr>
              <a:t>常量名全部大写</a:t>
            </a:r>
          </a:p>
          <a:p>
            <a:pPr marL="285750" indent="-285750"/>
            <a:r>
              <a:rPr lang="en-US" sz="1600">
                <a:latin typeface="Times New Roman" panose="02020603050405020304" charset="0"/>
              </a:rPr>
              <a:t>        如：public static final String GAME_COLOR=”RED”;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37540" y="5342255"/>
            <a:ext cx="1047559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l">
              <a:buClrTx/>
              <a:buSzTx/>
              <a:buFont typeface="Wingdings" panose="05000000000000000000" charset="0"/>
              <a:buChar char="l"/>
            </a:pPr>
            <a:r>
              <a:rPr lang="en-US" sz="1600">
                <a:latin typeface="Times New Roman" panose="02020603050405020304" charset="0"/>
              </a:rPr>
              <a:t>所有命名规则必须遵循以下规则：</a:t>
            </a:r>
          </a:p>
          <a:p>
            <a:pPr marL="285750" lvl="0" indent="-285750" algn="l">
              <a:buClrTx/>
              <a:buSzTx/>
              <a:buNone/>
            </a:pPr>
            <a:r>
              <a:rPr lang="en-US" sz="1600">
                <a:latin typeface="Times New Roman" panose="02020603050405020304" charset="0"/>
              </a:rPr>
              <a:t>        1)、名称只能由字母、数字、下划线、$符号组成</a:t>
            </a:r>
          </a:p>
          <a:p>
            <a:pPr lvl="0" algn="l">
              <a:buClrTx/>
              <a:buSzTx/>
              <a:buNone/>
            </a:pPr>
            <a:r>
              <a:rPr lang="en-US" sz="1600">
                <a:latin typeface="Times New Roman" panose="02020603050405020304" charset="0"/>
              </a:rPr>
              <a:t>        2)、不能以数字开头</a:t>
            </a:r>
          </a:p>
          <a:p>
            <a:pPr lvl="0" algn="l">
              <a:buClrTx/>
              <a:buSzTx/>
              <a:buNone/>
            </a:pPr>
            <a:r>
              <a:rPr lang="en-US" sz="1600">
                <a:latin typeface="Times New Roman" panose="02020603050405020304" charset="0"/>
              </a:rPr>
              <a:t>        3)、名称不能使用JAVA中的关键字。</a:t>
            </a:r>
          </a:p>
          <a:p>
            <a:pPr lvl="0" algn="l">
              <a:buClrTx/>
              <a:buSzTx/>
              <a:buNone/>
            </a:pPr>
            <a:r>
              <a:rPr lang="en-US" sz="1600">
                <a:latin typeface="Times New Roman" panose="02020603050405020304" charset="0"/>
              </a:rPr>
              <a:t>        4)、坚决不允许出现中文命名。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51"/>
          <p:cNvSpPr txBox="1"/>
          <p:nvPr>
            <p:custDataLst>
              <p:tags r:id="rId2"/>
            </p:custDataLst>
          </p:nvPr>
        </p:nvSpPr>
        <p:spPr>
          <a:xfrm>
            <a:off x="490110" y="468838"/>
            <a:ext cx="4987855" cy="646331"/>
          </a:xfrm>
          <a:prstGeom prst="rect">
            <a:avLst/>
          </a:prstGeom>
          <a:noFill/>
        </p:spPr>
        <p:txBody>
          <a:bodyPr wrap="square" tIns="46800" bIns="46800" rtlCol="0" anchor="b" anchorCtr="0">
            <a:normAutofit/>
          </a:bodyPr>
          <a:lstStyle/>
          <a:p>
            <a:pPr>
              <a:lnSpc>
                <a:spcPct val="120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 altLang="zh-CN" sz="2400" b="1" spc="3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charset="-122"/>
              </a:rPr>
              <a:t>Java</a:t>
            </a:r>
            <a:r>
              <a:rPr lang="zh-CN" altLang="en-US" sz="2400" b="1" spc="3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charset="-122"/>
              </a:rPr>
              <a:t>注释规范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80390" y="1334135"/>
            <a:ext cx="10801350" cy="46462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>
                <a:solidFill>
                  <a:srgbClr val="00B0F0"/>
                </a:solidFill>
                <a:latin typeface="Times New Roman" panose="02020603050405020304" charset="0"/>
              </a:rPr>
              <a:t>类注释</a:t>
            </a:r>
          </a:p>
          <a:p>
            <a:endParaRPr lang="en-US" sz="1600">
              <a:latin typeface="Times New Roman" panose="02020603050405020304" charset="0"/>
            </a:endParaRPr>
          </a:p>
          <a:p>
            <a:r>
              <a:rPr lang="en-US" sz="1600">
                <a:latin typeface="Times New Roman" panose="02020603050405020304" charset="0"/>
              </a:rPr>
              <a:t>在每个类前面必须加上类注释，注释模板如下：</a:t>
            </a:r>
          </a:p>
          <a:p>
            <a:endParaRPr lang="en-US" sz="1600">
              <a:latin typeface="Times New Roman" panose="02020603050405020304" charset="0"/>
            </a:endParaRPr>
          </a:p>
          <a:p>
            <a:r>
              <a:rPr lang="en-US" sz="1600">
                <a:latin typeface="Times New Roman" panose="02020603050405020304" charset="0"/>
              </a:rPr>
              <a:t>/**</a:t>
            </a:r>
          </a:p>
          <a:p>
            <a:endParaRPr lang="en-US" sz="1600">
              <a:latin typeface="Times New Roman" panose="02020603050405020304" charset="0"/>
            </a:endParaRPr>
          </a:p>
          <a:p>
            <a:r>
              <a:rPr lang="en-US" sz="1600">
                <a:latin typeface="Times New Roman" panose="02020603050405020304" charset="0"/>
              </a:rPr>
              <a:t>* FileName: Test.java</a:t>
            </a:r>
          </a:p>
          <a:p>
            <a:endParaRPr lang="en-US" sz="1600">
              <a:latin typeface="Times New Roman" panose="02020603050405020304" charset="0"/>
            </a:endParaRPr>
          </a:p>
          <a:p>
            <a:r>
              <a:rPr lang="en-US" sz="1600">
                <a:latin typeface="Times New Roman" panose="02020603050405020304" charset="0"/>
              </a:rPr>
              <a:t>* 类的详细说明</a:t>
            </a:r>
          </a:p>
          <a:p>
            <a:endParaRPr lang="en-US" sz="1600">
              <a:latin typeface="Times New Roman" panose="02020603050405020304" charset="0"/>
            </a:endParaRPr>
          </a:p>
          <a:p>
            <a:r>
              <a:rPr lang="en-US" sz="1600">
                <a:latin typeface="Times New Roman" panose="02020603050405020304" charset="0"/>
              </a:rPr>
              <a:t>*</a:t>
            </a:r>
          </a:p>
          <a:p>
            <a:endParaRPr lang="en-US" sz="1600">
              <a:latin typeface="Times New Roman" panose="02020603050405020304" charset="0"/>
            </a:endParaRPr>
          </a:p>
          <a:p>
            <a:r>
              <a:rPr lang="en-US" sz="1600">
                <a:latin typeface="Times New Roman" panose="02020603050405020304" charset="0"/>
              </a:rPr>
              <a:t>* @author 类创建者姓名</a:t>
            </a:r>
          </a:p>
          <a:p>
            <a:r>
              <a:rPr lang="en-US" sz="1600">
                <a:latin typeface="Times New Roman" panose="02020603050405020304" charset="0"/>
              </a:rPr>
              <a:t>* @Date    创建日期</a:t>
            </a:r>
          </a:p>
          <a:p>
            <a:endParaRPr lang="en-US" sz="1600">
              <a:latin typeface="Times New Roman" panose="02020603050405020304" charset="0"/>
            </a:endParaRPr>
          </a:p>
          <a:p>
            <a:r>
              <a:rPr lang="en-US" sz="1600">
                <a:latin typeface="Times New Roman" panose="02020603050405020304" charset="0"/>
              </a:rPr>
              <a:t>* @version 1.00</a:t>
            </a:r>
            <a:r>
              <a:rPr lang="zh-CN" altLang="en-US" sz="1600">
                <a:latin typeface="Times New Roman" panose="02020603050405020304" charset="0"/>
              </a:rPr>
              <a:t>版本</a:t>
            </a:r>
            <a:endParaRPr lang="en-US" sz="1600">
              <a:latin typeface="Times New Roman" panose="02020603050405020304" charset="0"/>
            </a:endParaRPr>
          </a:p>
          <a:p>
            <a:endParaRPr lang="en-US" sz="1600">
              <a:latin typeface="Times New Roman" panose="02020603050405020304" charset="0"/>
            </a:endParaRPr>
          </a:p>
          <a:p>
            <a:r>
              <a:rPr lang="en-US" sz="1600">
                <a:latin typeface="Times New Roman" panose="02020603050405020304" charset="0"/>
              </a:rPr>
              <a:t>*/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0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6*i*0"/>
  <p:tag name="KSO_WM_UNIT_BK_DARK_LIGHT" val="2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7*i*0"/>
  <p:tag name="KSO_WM_UNIT_BK_DARK_LIGHT" val="2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8*i*0"/>
  <p:tag name="KSO_WM_UNIT_BK_DARK_LIGHT" val="2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44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44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9、12、15、16、18、19、20、21、24、29、33、36、37"/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4444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02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6"/>
  <p:tag name="KSO_WM_TEMPLATE_SUBCATEGORY" val="19"/>
  <p:tag name="KSO_WM_TEMPLATE_MASTER_TYPE" val="0"/>
  <p:tag name="KSO_WM_TEMPLATE_COLOR_TYPE" val="1"/>
  <p:tag name="KSO_WM_SLIDE_ITEM_CNT" val="6"/>
  <p:tag name="KSO_WM_SLIDE_INDEX" val="6"/>
  <p:tag name="KSO_WM_TAG_VERSION" val="1.0"/>
  <p:tag name="KSO_WM_BEAUTIFY_FLAG" val="#wm#"/>
  <p:tag name="KSO_WM_TEMPLATE_CATEGORY" val="custom"/>
  <p:tag name="KSO_WM_TEMPLATE_INDEX" val="20205081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  <p:tag name="KSO_WM_UNIT_SHOW_EDIT_AREA_INDICATION" val="1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LAYERLEVEL" val="1"/>
  <p:tag name="KSO_WM_TAG_VERSION" val="1.0"/>
  <p:tag name="KSO_WM_BEAUTIFY_FLAG" val="#wm#"/>
  <p:tag name="KSO_WM_TEMPLATE_CATEGORY" val="custom"/>
  <p:tag name="KSO_WM_TEMPLATE_INDEX" val="20206026"/>
  <p:tag name="KSO_WM_UNIT_ID" val="custom20206026_4*i*1"/>
  <p:tag name="KSO_WM_UNIT_TYPE" val="i"/>
  <p:tag name="KSO_WM_UNIT_INDEX" val="1"/>
  <p:tag name="KSO_WM_UNIT_LINE_FORE_SCHEMECOLOR_INDEX" val="14"/>
  <p:tag name="KSO_WM_UNIT_LINE_FILL_TYPE" val="2"/>
  <p:tag name="KSO_WM_UNIT_USESOURCEFORMAT_APPLY" val="1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6026"/>
  <p:tag name="KSO_WM_UNIT_ID" val="custom20206026_4*l_h_i*1_1_1"/>
  <p:tag name="KSO_WM_UNIT_TEXT_FILL_FORE_SCHEMECOLOR_INDEX" val="13"/>
  <p:tag name="KSO_WM_UNIT_TEXT_FILL_TYPE" val="1"/>
  <p:tag name="KSO_WM_UNIT_USESOURCEFORMAT_APPLY" val="1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LAYERLEVEL" val="1_1_1"/>
  <p:tag name="KSO_WM_TAG_VERSION" val="1.0"/>
  <p:tag name="KSO_WM_BEAUTIFY_FLAG" val="#wm#"/>
  <p:tag name="KSO_WM_UNIT_PRESET_TEXT" val="单击此处添加标题，文字是您思想的提炼"/>
  <p:tag name="KSO_WM_TEMPLATE_CATEGORY" val="custom"/>
  <p:tag name="KSO_WM_TEMPLATE_INDEX" val="20206026"/>
  <p:tag name="KSO_WM_UNIT_ID" val="custom20206026_4*l_h_f*1_1_1"/>
  <p:tag name="KSO_WM_UNIT_SUBTYPE" val="a"/>
  <p:tag name="KSO_WM_UNIT_TEXT_FILL_FORE_SCHEMECOLOR_INDEX" val="13"/>
  <p:tag name="KSO_WM_UNIT_TEXT_FILL_TYPE" val="1"/>
  <p:tag name="KSO_WM_UNIT_USESOURCEFORMAT_APPLY" val="1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6026"/>
  <p:tag name="KSO_WM_UNIT_ID" val="custom20206026_4*l_h_i*1_2_1"/>
  <p:tag name="KSO_WM_UNIT_TEXT_FILL_FORE_SCHEMECOLOR_INDEX" val="13"/>
  <p:tag name="KSO_WM_UNIT_TEXT_FILL_TYPE" val="1"/>
  <p:tag name="KSO_WM_UNIT_USESOURCEFORMAT_APPLY" val="1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LAYERLEVEL" val="1_1_1"/>
  <p:tag name="KSO_WM_TAG_VERSION" val="1.0"/>
  <p:tag name="KSO_WM_BEAUTIFY_FLAG" val="#wm#"/>
  <p:tag name="KSO_WM_UNIT_PRESET_TEXT" val="单击此处添加标题，文字是您思想的提炼"/>
  <p:tag name="KSO_WM_TEMPLATE_CATEGORY" val="custom"/>
  <p:tag name="KSO_WM_TEMPLATE_INDEX" val="20206026"/>
  <p:tag name="KSO_WM_UNIT_ID" val="custom20206026_4*l_h_f*1_2_1"/>
  <p:tag name="KSO_WM_UNIT_SUBTYPE" val="a"/>
  <p:tag name="KSO_WM_UNIT_TEXT_FILL_FORE_SCHEMECOLOR_INDEX" val="13"/>
  <p:tag name="KSO_WM_UNIT_TEXT_FILL_TYPE" val="1"/>
  <p:tag name="KSO_WM_UNIT_USESOURCEFORMAT_APPLY" val="1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6026"/>
  <p:tag name="KSO_WM_UNIT_ID" val="custom20206026_4*l_h_i*1_3_1"/>
  <p:tag name="KSO_WM_UNIT_TEXT_FILL_FORE_SCHEMECOLOR_INDEX" val="13"/>
  <p:tag name="KSO_WM_UNIT_TEXT_FILL_TYPE" val="1"/>
  <p:tag name="KSO_WM_UNIT_USESOURCEFORMAT_APPLY" val="1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LAYERLEVEL" val="1_1_1"/>
  <p:tag name="KSO_WM_TAG_VERSION" val="1.0"/>
  <p:tag name="KSO_WM_BEAUTIFY_FLAG" val="#wm#"/>
  <p:tag name="KSO_WM_UNIT_PRESET_TEXT" val="单击此处添加标题，文字是您思想的提炼"/>
  <p:tag name="KSO_WM_TEMPLATE_CATEGORY" val="custom"/>
  <p:tag name="KSO_WM_TEMPLATE_INDEX" val="20206026"/>
  <p:tag name="KSO_WM_UNIT_ID" val="custom20206026_4*l_h_f*1_3_1"/>
  <p:tag name="KSO_WM_UNIT_SUBTYPE" val="a"/>
  <p:tag name="KSO_WM_UNIT_TEXT_FILL_FORE_SCHEMECOLOR_INDEX" val="13"/>
  <p:tag name="KSO_WM_UNIT_TEXT_FILL_TYPE" val="1"/>
  <p:tag name="KSO_WM_UNIT_USESOURCEFORMAT_APPLY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6026"/>
  <p:tag name="KSO_WM_UNIT_ID" val="custom20206026_4*l_h_i*1_4_1"/>
  <p:tag name="KSO_WM_UNIT_TEXT_FILL_FORE_SCHEMECOLOR_INDEX" val="13"/>
  <p:tag name="KSO_WM_UNIT_TEXT_FILL_TYPE" val="1"/>
  <p:tag name="KSO_WM_UNIT_USESOURCEFORMAT_APPLY" val="1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LAYERLEVEL" val="1_1_1"/>
  <p:tag name="KSO_WM_TAG_VERSION" val="1.0"/>
  <p:tag name="KSO_WM_BEAUTIFY_FLAG" val="#wm#"/>
  <p:tag name="KSO_WM_UNIT_PRESET_TEXT" val="单击此处添加标题，文字是您思想的提炼"/>
  <p:tag name="KSO_WM_TEMPLATE_CATEGORY" val="custom"/>
  <p:tag name="KSO_WM_TEMPLATE_INDEX" val="20206026"/>
  <p:tag name="KSO_WM_UNIT_ID" val="custom20206026_4*l_h_f*1_4_1"/>
  <p:tag name="KSO_WM_UNIT_SUBTYPE" val="a"/>
  <p:tag name="KSO_WM_UNIT_TEXT_FILL_FORE_SCHEMECOLOR_INDEX" val="13"/>
  <p:tag name="KSO_WM_UNIT_TEXT_FILL_TYPE" val="1"/>
  <p:tag name="KSO_WM_UNIT_USESOURCEFORMAT_APPLY" val="1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目录"/>
  <p:tag name="KSO_WM_TEMPLATE_CATEGORY" val="custom"/>
  <p:tag name="KSO_WM_TEMPLATE_INDEX" val="20206026"/>
  <p:tag name="KSO_WM_UNIT_ID" val="custom20206026_4*a*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4444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444"/>
  <p:tag name="KSO_WM_SLIDE_LAYOUT" val="a_e"/>
  <p:tag name="KSO_WM_SLIDE_LAYOUT_CNT" val="1_1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4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444_7*e*1"/>
  <p:tag name="KSO_WM_TEMPLATE_CATEGORY" val="custom"/>
  <p:tag name="KSO_WM_TEMPLATE_INDEX" val="20204444"/>
  <p:tag name="KSO_WM_UNIT_LAYERLEVEL" val="1"/>
  <p:tag name="KSO_WM_TAG_VERSION" val="1.0"/>
  <p:tag name="KSO_WM_BEAUTIFY_FLAG" val="#wm#"/>
  <p:tag name="KSO_WM_UNIT_PRESET_TEXT" val="第一章节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444_7*i*2"/>
  <p:tag name="KSO_WM_TEMPLATE_CATEGORY" val="custom"/>
  <p:tag name="KSO_WM_TEMPLATE_INDEX" val="20204444"/>
  <p:tag name="KSO_WM_UNIT_LAYERLEVEL" val="1"/>
  <p:tag name="KSO_WM_TAG_VERSION" val="1.0"/>
  <p:tag name="KSO_WM_BEAUTIFY_FLAG" val="#wm#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04444_7*i*3"/>
  <p:tag name="KSO_WM_TEMPLATE_CATEGORY" val="custom"/>
  <p:tag name="KSO_WM_TEMPLATE_INDEX" val="20204444"/>
  <p:tag name="KSO_WM_UNIT_LAYERLEVEL" val="1"/>
  <p:tag name="KSO_WM_TAG_VERSION" val="1.0"/>
  <p:tag name="KSO_WM_BEAUTIFY_FLAG" val="#wm#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44_7*a*1"/>
  <p:tag name="KSO_WM_TEMPLATE_CATEGORY" val="custom"/>
  <p:tag name="KSO_WM_TEMPLATE_INDEX" val="20204444"/>
  <p:tag name="KSO_WM_UNIT_LAYERLEVEL" val="1"/>
  <p:tag name="KSO_WM_TAG_VERSION" val="1.0"/>
  <p:tag name="KSO_WM_BEAUTIFY_FLAG" val="#wm#"/>
  <p:tag name="KSO_WM_UNIT_PRESET_TEXT" val="单击此处添加标题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199037"/>
  <p:tag name="KSO_WM_SLIDE_ID" val="diagram20199037_3"/>
  <p:tag name="KSO_WM_TEMPLATE_SUBCATEGORY" val="0"/>
  <p:tag name="KSO_WM_TEMPLATE_MASTER_TYPE" val="0"/>
  <p:tag name="KSO_WM_TEMPLATE_COLOR_TYPE" val="1"/>
  <p:tag name="KSO_WM_SLIDE_TYPE" val="text"/>
  <p:tag name="KSO_WM_SLIDE_SUBTYPE" val="diag"/>
  <p:tag name="KSO_WM_SLIDE_ITEM_CNT" val="4"/>
  <p:tag name="KSO_WM_SLIDE_INDEX" val="3"/>
  <p:tag name="KSO_WM_SLIDE_SIZE" val="868.71*245.186"/>
  <p:tag name="KSO_WM_SLIDE_POSITION" val="45.6451*191.367"/>
  <p:tag name="KSO_WM_DIAGRAM_GROUP_CODE" val="m1-1"/>
  <p:tag name="KSO_WM_SLIDE_DIAGTYPE" val="m"/>
  <p:tag name="KSO_WM_TAG_VERSION" val="1.0"/>
  <p:tag name="KSO_WM_SLIDE_LAYOUT" val="a_f_m"/>
  <p:tag name="KSO_WM_SLIDE_LAYOUT_CNT" val="1_1_1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199037_3*a*1"/>
  <p:tag name="KSO_WM_TEMPLATE_CATEGORY" val="diagram"/>
  <p:tag name="KSO_WM_TEMPLATE_INDEX" val="20199037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199037_3*m_h_i*1_1_1"/>
  <p:tag name="KSO_WM_TEMPLATE_CATEGORY" val="diagram"/>
  <p:tag name="KSO_WM_TEMPLATE_INDEX" val="2019903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y"/>
  <p:tag name="KSO_WM_UNIT_INDEX" val="1_1_1"/>
  <p:tag name="KSO_WM_UNIT_ID" val="diagram20199037_3*m_h_y*1_1_1"/>
  <p:tag name="KSO_WM_TEMPLATE_CATEGORY" val="diagram"/>
  <p:tag name="KSO_WM_TEMPLATE_INDEX" val="20199037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199037_3*m_h_f*1_1_1"/>
  <p:tag name="KSO_WM_TEMPLATE_CATEGORY" val="diagram"/>
  <p:tag name="KSO_WM_TEMPLATE_INDEX" val="20199037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2_1"/>
  <p:tag name="KSO_WM_UNIT_ID" val="diagram20199037_3*m_h_z*1_2_1"/>
  <p:tag name="KSO_WM_TEMPLATE_CATEGORY" val="diagram"/>
  <p:tag name="KSO_WM_TEMPLATE_INDEX" val="2019903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199037_3*m_h_i*1_1_1"/>
  <p:tag name="KSO_WM_TEMPLATE_CATEGORY" val="diagram"/>
  <p:tag name="KSO_WM_TEMPLATE_INDEX" val="2019903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y"/>
  <p:tag name="KSO_WM_UNIT_INDEX" val="1_1_1"/>
  <p:tag name="KSO_WM_UNIT_ID" val="diagram20199037_3*m_h_y*1_1_1"/>
  <p:tag name="KSO_WM_TEMPLATE_CATEGORY" val="diagram"/>
  <p:tag name="KSO_WM_TEMPLATE_INDEX" val="20199037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199037_3*m_h_f*1_1_1"/>
  <p:tag name="KSO_WM_TEMPLATE_CATEGORY" val="diagram"/>
  <p:tag name="KSO_WM_TEMPLATE_INDEX" val="20199037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199037_3*m_h_i*1_1_1"/>
  <p:tag name="KSO_WM_TEMPLATE_CATEGORY" val="diagram"/>
  <p:tag name="KSO_WM_TEMPLATE_INDEX" val="2019903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199037_3*m_h_i*1_1_1"/>
  <p:tag name="KSO_WM_TEMPLATE_CATEGORY" val="diagram"/>
  <p:tag name="KSO_WM_TEMPLATE_INDEX" val="2019903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199037_3*m_h_i*1_1_1"/>
  <p:tag name="KSO_WM_TEMPLATE_CATEGORY" val="diagram"/>
  <p:tag name="KSO_WM_TEMPLATE_INDEX" val="2019903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2_1"/>
  <p:tag name="KSO_WM_UNIT_ID" val="diagram20199037_3*m_h_z*1_2_1"/>
  <p:tag name="KSO_WM_TEMPLATE_CATEGORY" val="diagram"/>
  <p:tag name="KSO_WM_TEMPLATE_INDEX" val="2019903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y"/>
  <p:tag name="KSO_WM_UNIT_INDEX" val="1_1_1"/>
  <p:tag name="KSO_WM_UNIT_ID" val="diagram20199037_3*m_h_y*1_1_1"/>
  <p:tag name="KSO_WM_TEMPLATE_CATEGORY" val="diagram"/>
  <p:tag name="KSO_WM_TEMPLATE_INDEX" val="20199037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y"/>
  <p:tag name="KSO_WM_UNIT_INDEX" val="1_1_1"/>
  <p:tag name="KSO_WM_UNIT_ID" val="diagram20199037_3*m_h_y*1_1_1"/>
  <p:tag name="KSO_WM_TEMPLATE_CATEGORY" val="diagram"/>
  <p:tag name="KSO_WM_TEMPLATE_INDEX" val="20199037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y"/>
  <p:tag name="KSO_WM_UNIT_INDEX" val="1_1_1"/>
  <p:tag name="KSO_WM_UNIT_ID" val="diagram20199037_3*m_h_y*1_1_1"/>
  <p:tag name="KSO_WM_TEMPLATE_CATEGORY" val="diagram"/>
  <p:tag name="KSO_WM_TEMPLATE_INDEX" val="20199037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199037_3*m_h_f*1_1_1"/>
  <p:tag name="KSO_WM_TEMPLATE_CATEGORY" val="diagram"/>
  <p:tag name="KSO_WM_TEMPLATE_INDEX" val="20199037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2_1"/>
  <p:tag name="KSO_WM_UNIT_ID" val="diagram20199037_3*m_h_z*1_2_1"/>
  <p:tag name="KSO_WM_TEMPLATE_CATEGORY" val="diagram"/>
  <p:tag name="KSO_WM_TEMPLATE_INDEX" val="2019903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199037_3*m_h_f*1_1_1"/>
  <p:tag name="KSO_WM_TEMPLATE_CATEGORY" val="diagram"/>
  <p:tag name="KSO_WM_TEMPLATE_INDEX" val="20199037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199037_3*m_h_f*1_1_1"/>
  <p:tag name="KSO_WM_TEMPLATE_CATEGORY" val="diagram"/>
  <p:tag name="KSO_WM_TEMPLATE_INDEX" val="20199037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2_1"/>
  <p:tag name="KSO_WM_UNIT_ID" val="diagram20199037_3*m_h_z*1_2_1"/>
  <p:tag name="KSO_WM_TEMPLATE_CATEGORY" val="diagram"/>
  <p:tag name="KSO_WM_TEMPLATE_INDEX" val="2019903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199037"/>
  <p:tag name="KSO_WM_SLIDE_ID" val="diagram20199037_3"/>
  <p:tag name="KSO_WM_TEMPLATE_SUBCATEGORY" val="0"/>
  <p:tag name="KSO_WM_TEMPLATE_MASTER_TYPE" val="0"/>
  <p:tag name="KSO_WM_TEMPLATE_COLOR_TYPE" val="1"/>
  <p:tag name="KSO_WM_SLIDE_TYPE" val="text"/>
  <p:tag name="KSO_WM_SLIDE_SUBTYPE" val="diag"/>
  <p:tag name="KSO_WM_SLIDE_ITEM_CNT" val="4"/>
  <p:tag name="KSO_WM_SLIDE_INDEX" val="3"/>
  <p:tag name="KSO_WM_SLIDE_SIZE" val="868.71*245.186"/>
  <p:tag name="KSO_WM_SLIDE_POSITION" val="45.6451*191.367"/>
  <p:tag name="KSO_WM_DIAGRAM_GROUP_CODE" val="m1-1"/>
  <p:tag name="KSO_WM_SLIDE_DIAGTYPE" val="m"/>
  <p:tag name="KSO_WM_TAG_VERSION" val="1.0"/>
  <p:tag name="KSO_WM_SLIDE_LAYOUT" val="a_f_m"/>
  <p:tag name="KSO_WM_SLIDE_LAYOUT_CNT" val="1_1_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199037_3*a*1"/>
  <p:tag name="KSO_WM_TEMPLATE_CATEGORY" val="diagram"/>
  <p:tag name="KSO_WM_TEMPLATE_INDEX" val="20199037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199037"/>
  <p:tag name="KSO_WM_SLIDE_ID" val="diagram20199037_3"/>
  <p:tag name="KSO_WM_TEMPLATE_SUBCATEGORY" val="0"/>
  <p:tag name="KSO_WM_TEMPLATE_MASTER_TYPE" val="0"/>
  <p:tag name="KSO_WM_TEMPLATE_COLOR_TYPE" val="1"/>
  <p:tag name="KSO_WM_SLIDE_TYPE" val="text"/>
  <p:tag name="KSO_WM_SLIDE_SUBTYPE" val="diag"/>
  <p:tag name="KSO_WM_SLIDE_ITEM_CNT" val="4"/>
  <p:tag name="KSO_WM_SLIDE_INDEX" val="3"/>
  <p:tag name="KSO_WM_SLIDE_SIZE" val="868.71*245.186"/>
  <p:tag name="KSO_WM_SLIDE_POSITION" val="45.6451*191.367"/>
  <p:tag name="KSO_WM_DIAGRAM_GROUP_CODE" val="m1-1"/>
  <p:tag name="KSO_WM_SLIDE_DIAGTYPE" val="m"/>
  <p:tag name="KSO_WM_TAG_VERSION" val="1.0"/>
  <p:tag name="KSO_WM_SLIDE_LAYOUT" val="a_f_m"/>
  <p:tag name="KSO_WM_SLIDE_LAYOUT_CNT" val="1_1_1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199037_3*a*1"/>
  <p:tag name="KSO_WM_TEMPLATE_CATEGORY" val="diagram"/>
  <p:tag name="KSO_WM_TEMPLATE_INDEX" val="20199037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1cf7701-85b3-4a61-99c2-914290062682}"/>
  <p:tag name="TABLE_ENDDRAG_ORIGIN_RECT" val="376*232"/>
  <p:tag name="TABLE_ENDDRAG_RECT" val="563*207*376*232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199037"/>
  <p:tag name="KSO_WM_SLIDE_ID" val="diagram20199037_3"/>
  <p:tag name="KSO_WM_TEMPLATE_SUBCATEGORY" val="0"/>
  <p:tag name="KSO_WM_TEMPLATE_MASTER_TYPE" val="0"/>
  <p:tag name="KSO_WM_TEMPLATE_COLOR_TYPE" val="1"/>
  <p:tag name="KSO_WM_SLIDE_TYPE" val="text"/>
  <p:tag name="KSO_WM_SLIDE_SUBTYPE" val="diag"/>
  <p:tag name="KSO_WM_SLIDE_ITEM_CNT" val="4"/>
  <p:tag name="KSO_WM_SLIDE_INDEX" val="3"/>
  <p:tag name="KSO_WM_SLIDE_SIZE" val="868.71*245.186"/>
  <p:tag name="KSO_WM_SLIDE_POSITION" val="45.6451*191.367"/>
  <p:tag name="KSO_WM_DIAGRAM_GROUP_CODE" val="m1-1"/>
  <p:tag name="KSO_WM_SLIDE_DIAGTYPE" val="m"/>
  <p:tag name="KSO_WM_TAG_VERSION" val="1.0"/>
  <p:tag name="KSO_WM_SLIDE_LAYOUT" val="a_f_m"/>
  <p:tag name="KSO_WM_SLIDE_LAYOUT_CNT" val="1_1_1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199037_3*a*1"/>
  <p:tag name="KSO_WM_TEMPLATE_CATEGORY" val="diagram"/>
  <p:tag name="KSO_WM_TEMPLATE_INDEX" val="20199037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1cf7701-85b3-4a61-99c2-914290062682}"/>
  <p:tag name="TABLE_ENDDRAG_ORIGIN_RECT" val="376*232"/>
  <p:tag name="TABLE_ENDDRAG_RECT" val="563*207*376*232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199037"/>
  <p:tag name="KSO_WM_SLIDE_ID" val="diagram20199037_3"/>
  <p:tag name="KSO_WM_TEMPLATE_SUBCATEGORY" val="0"/>
  <p:tag name="KSO_WM_TEMPLATE_MASTER_TYPE" val="0"/>
  <p:tag name="KSO_WM_TEMPLATE_COLOR_TYPE" val="1"/>
  <p:tag name="KSO_WM_SLIDE_TYPE" val="text"/>
  <p:tag name="KSO_WM_SLIDE_SUBTYPE" val="diag"/>
  <p:tag name="KSO_WM_SLIDE_ITEM_CNT" val="4"/>
  <p:tag name="KSO_WM_SLIDE_INDEX" val="3"/>
  <p:tag name="KSO_WM_SLIDE_SIZE" val="868.71*245.186"/>
  <p:tag name="KSO_WM_SLIDE_POSITION" val="45.6451*191.367"/>
  <p:tag name="KSO_WM_DIAGRAM_GROUP_CODE" val="m1-1"/>
  <p:tag name="KSO_WM_SLIDE_DIAGTYPE" val="m"/>
  <p:tag name="KSO_WM_TAG_VERSION" val="1.0"/>
  <p:tag name="KSO_WM_SLIDE_LAYOUT" val="a_f_m"/>
  <p:tag name="KSO_WM_SLIDE_LAYOUT_CNT" val="1_1_1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199037_3*a*1"/>
  <p:tag name="KSO_WM_TEMPLATE_CATEGORY" val="diagram"/>
  <p:tag name="KSO_WM_TEMPLATE_INDEX" val="20199037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199037"/>
  <p:tag name="KSO_WM_SLIDE_ID" val="diagram20199037_3"/>
  <p:tag name="KSO_WM_TEMPLATE_SUBCATEGORY" val="0"/>
  <p:tag name="KSO_WM_TEMPLATE_MASTER_TYPE" val="0"/>
  <p:tag name="KSO_WM_TEMPLATE_COLOR_TYPE" val="1"/>
  <p:tag name="KSO_WM_SLIDE_TYPE" val="text"/>
  <p:tag name="KSO_WM_SLIDE_SUBTYPE" val="diag"/>
  <p:tag name="KSO_WM_SLIDE_ITEM_CNT" val="4"/>
  <p:tag name="KSO_WM_SLIDE_INDEX" val="3"/>
  <p:tag name="KSO_WM_SLIDE_SIZE" val="868.71*245.186"/>
  <p:tag name="KSO_WM_SLIDE_POSITION" val="45.6451*191.367"/>
  <p:tag name="KSO_WM_DIAGRAM_GROUP_CODE" val="m1-1"/>
  <p:tag name="KSO_WM_SLIDE_DIAGTYPE" val="m"/>
  <p:tag name="KSO_WM_TAG_VERSION" val="1.0"/>
  <p:tag name="KSO_WM_SLIDE_LAYOUT" val="a_f_m"/>
  <p:tag name="KSO_WM_SLIDE_LAYOUT_CNT" val="1_1_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199037_3*a*1"/>
  <p:tag name="KSO_WM_TEMPLATE_CATEGORY" val="diagram"/>
  <p:tag name="KSO_WM_TEMPLATE_INDEX" val="20199037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199037"/>
  <p:tag name="KSO_WM_SLIDE_ID" val="diagram20199037_3"/>
  <p:tag name="KSO_WM_TEMPLATE_SUBCATEGORY" val="0"/>
  <p:tag name="KSO_WM_TEMPLATE_MASTER_TYPE" val="0"/>
  <p:tag name="KSO_WM_TEMPLATE_COLOR_TYPE" val="1"/>
  <p:tag name="KSO_WM_SLIDE_TYPE" val="text"/>
  <p:tag name="KSO_WM_SLIDE_SUBTYPE" val="diag"/>
  <p:tag name="KSO_WM_SLIDE_ITEM_CNT" val="4"/>
  <p:tag name="KSO_WM_SLIDE_INDEX" val="3"/>
  <p:tag name="KSO_WM_SLIDE_SIZE" val="868.71*245.186"/>
  <p:tag name="KSO_WM_SLIDE_POSITION" val="45.6451*191.367"/>
  <p:tag name="KSO_WM_DIAGRAM_GROUP_CODE" val="m1-1"/>
  <p:tag name="KSO_WM_SLIDE_DIAGTYPE" val="m"/>
  <p:tag name="KSO_WM_TAG_VERSION" val="1.0"/>
  <p:tag name="KSO_WM_SLIDE_LAYOUT" val="a_f_m"/>
  <p:tag name="KSO_WM_SLIDE_LAYOUT_CNT" val="1_1_1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199037_3*a*1"/>
  <p:tag name="KSO_WM_TEMPLATE_CATEGORY" val="diagram"/>
  <p:tag name="KSO_WM_TEMPLATE_INDEX" val="20199037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199037"/>
  <p:tag name="KSO_WM_SLIDE_ID" val="diagram20199037_3"/>
  <p:tag name="KSO_WM_TEMPLATE_SUBCATEGORY" val="0"/>
  <p:tag name="KSO_WM_TEMPLATE_MASTER_TYPE" val="0"/>
  <p:tag name="KSO_WM_TEMPLATE_COLOR_TYPE" val="1"/>
  <p:tag name="KSO_WM_SLIDE_TYPE" val="text"/>
  <p:tag name="KSO_WM_SLIDE_SUBTYPE" val="diag"/>
  <p:tag name="KSO_WM_SLIDE_ITEM_CNT" val="4"/>
  <p:tag name="KSO_WM_SLIDE_INDEX" val="3"/>
  <p:tag name="KSO_WM_SLIDE_SIZE" val="868.71*245.186"/>
  <p:tag name="KSO_WM_SLIDE_POSITION" val="45.6451*191.367"/>
  <p:tag name="KSO_WM_DIAGRAM_GROUP_CODE" val="m1-1"/>
  <p:tag name="KSO_WM_SLIDE_DIAGTYPE" val="m"/>
  <p:tag name="KSO_WM_TAG_VERSION" val="1.0"/>
  <p:tag name="KSO_WM_SLIDE_LAYOUT" val="a_f_m"/>
  <p:tag name="KSO_WM_SLIDE_LAYOUT_CNT" val="1_1_1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199037_3*a*1"/>
  <p:tag name="KSO_WM_TEMPLATE_CATEGORY" val="diagram"/>
  <p:tag name="KSO_WM_TEMPLATE_INDEX" val="20199037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199037"/>
  <p:tag name="KSO_WM_SLIDE_ID" val="diagram20199037_3"/>
  <p:tag name="KSO_WM_TEMPLATE_SUBCATEGORY" val="0"/>
  <p:tag name="KSO_WM_TEMPLATE_MASTER_TYPE" val="0"/>
  <p:tag name="KSO_WM_TEMPLATE_COLOR_TYPE" val="1"/>
  <p:tag name="KSO_WM_SLIDE_TYPE" val="text"/>
  <p:tag name="KSO_WM_SLIDE_SUBTYPE" val="diag"/>
  <p:tag name="KSO_WM_SLIDE_ITEM_CNT" val="4"/>
  <p:tag name="KSO_WM_SLIDE_INDEX" val="3"/>
  <p:tag name="KSO_WM_SLIDE_SIZE" val="868.71*245.186"/>
  <p:tag name="KSO_WM_SLIDE_POSITION" val="45.6451*191.367"/>
  <p:tag name="KSO_WM_DIAGRAM_GROUP_CODE" val="m1-1"/>
  <p:tag name="KSO_WM_SLIDE_DIAGTYPE" val="m"/>
  <p:tag name="KSO_WM_TAG_VERSION" val="1.0"/>
  <p:tag name="KSO_WM_SLIDE_LAYOUT" val="a_f_m"/>
  <p:tag name="KSO_WM_SLIDE_LAYOUT_CNT" val="1_1_1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199037_3*a*1"/>
  <p:tag name="KSO_WM_TEMPLATE_CATEGORY" val="diagram"/>
  <p:tag name="KSO_WM_TEMPLATE_INDEX" val="20199037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199037"/>
  <p:tag name="KSO_WM_SLIDE_ID" val="diagram20199037_3"/>
  <p:tag name="KSO_WM_TEMPLATE_SUBCATEGORY" val="0"/>
  <p:tag name="KSO_WM_TEMPLATE_MASTER_TYPE" val="0"/>
  <p:tag name="KSO_WM_TEMPLATE_COLOR_TYPE" val="1"/>
  <p:tag name="KSO_WM_SLIDE_TYPE" val="text"/>
  <p:tag name="KSO_WM_SLIDE_SUBTYPE" val="diag"/>
  <p:tag name="KSO_WM_SLIDE_ITEM_CNT" val="4"/>
  <p:tag name="KSO_WM_SLIDE_INDEX" val="3"/>
  <p:tag name="KSO_WM_SLIDE_SIZE" val="868.71*245.186"/>
  <p:tag name="KSO_WM_SLIDE_POSITION" val="45.6451*191.367"/>
  <p:tag name="KSO_WM_DIAGRAM_GROUP_CODE" val="m1-1"/>
  <p:tag name="KSO_WM_SLIDE_DIAGTYPE" val="m"/>
  <p:tag name="KSO_WM_TAG_VERSION" val="1.0"/>
  <p:tag name="KSO_WM_SLIDE_LAYOUT" val="a_f_m"/>
  <p:tag name="KSO_WM_SLIDE_LAYOUT_CNT" val="1_1_1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199037_3*a*1"/>
  <p:tag name="KSO_WM_TEMPLATE_CATEGORY" val="diagram"/>
  <p:tag name="KSO_WM_TEMPLATE_INDEX" val="20199037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199037"/>
  <p:tag name="KSO_WM_SLIDE_ID" val="diagram20199037_3"/>
  <p:tag name="KSO_WM_TEMPLATE_SUBCATEGORY" val="0"/>
  <p:tag name="KSO_WM_TEMPLATE_MASTER_TYPE" val="0"/>
  <p:tag name="KSO_WM_TEMPLATE_COLOR_TYPE" val="1"/>
  <p:tag name="KSO_WM_SLIDE_TYPE" val="text"/>
  <p:tag name="KSO_WM_SLIDE_SUBTYPE" val="diag"/>
  <p:tag name="KSO_WM_SLIDE_ITEM_CNT" val="4"/>
  <p:tag name="KSO_WM_SLIDE_INDEX" val="3"/>
  <p:tag name="KSO_WM_SLIDE_SIZE" val="868.71*245.186"/>
  <p:tag name="KSO_WM_SLIDE_POSITION" val="45.6451*191.367"/>
  <p:tag name="KSO_WM_DIAGRAM_GROUP_CODE" val="m1-1"/>
  <p:tag name="KSO_WM_SLIDE_DIAGTYPE" val="m"/>
  <p:tag name="KSO_WM_TAG_VERSION" val="1.0"/>
  <p:tag name="KSO_WM_SLIDE_LAYOUT" val="a_f_m"/>
  <p:tag name="KSO_WM_SLIDE_LAYOUT_CNT" val="1_1_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199037_3*a*1"/>
  <p:tag name="KSO_WM_TEMPLATE_CATEGORY" val="diagram"/>
  <p:tag name="KSO_WM_TEMPLATE_INDEX" val="20199037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199037"/>
  <p:tag name="KSO_WM_SLIDE_ID" val="diagram20199037_3"/>
  <p:tag name="KSO_WM_TEMPLATE_SUBCATEGORY" val="0"/>
  <p:tag name="KSO_WM_TEMPLATE_MASTER_TYPE" val="0"/>
  <p:tag name="KSO_WM_TEMPLATE_COLOR_TYPE" val="1"/>
  <p:tag name="KSO_WM_SLIDE_TYPE" val="text"/>
  <p:tag name="KSO_WM_SLIDE_SUBTYPE" val="diag"/>
  <p:tag name="KSO_WM_SLIDE_ITEM_CNT" val="4"/>
  <p:tag name="KSO_WM_SLIDE_INDEX" val="3"/>
  <p:tag name="KSO_WM_SLIDE_SIZE" val="868.71*245.186"/>
  <p:tag name="KSO_WM_SLIDE_POSITION" val="45.6451*191.367"/>
  <p:tag name="KSO_WM_DIAGRAM_GROUP_CODE" val="m1-1"/>
  <p:tag name="KSO_WM_SLIDE_DIAGTYPE" val="m"/>
  <p:tag name="KSO_WM_TAG_VERSION" val="1.0"/>
  <p:tag name="KSO_WM_SLIDE_LAYOUT" val="a_f_m"/>
  <p:tag name="KSO_WM_SLIDE_LAYOUT_CNT" val="1_1_1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199037_3*a*1"/>
  <p:tag name="KSO_WM_TEMPLATE_CATEGORY" val="diagram"/>
  <p:tag name="KSO_WM_TEMPLATE_INDEX" val="20199037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199037"/>
  <p:tag name="KSO_WM_SLIDE_ID" val="diagram20199037_3"/>
  <p:tag name="KSO_WM_TEMPLATE_SUBCATEGORY" val="0"/>
  <p:tag name="KSO_WM_TEMPLATE_MASTER_TYPE" val="0"/>
  <p:tag name="KSO_WM_TEMPLATE_COLOR_TYPE" val="1"/>
  <p:tag name="KSO_WM_SLIDE_TYPE" val="text"/>
  <p:tag name="KSO_WM_SLIDE_SUBTYPE" val="diag"/>
  <p:tag name="KSO_WM_SLIDE_ITEM_CNT" val="4"/>
  <p:tag name="KSO_WM_SLIDE_INDEX" val="3"/>
  <p:tag name="KSO_WM_SLIDE_SIZE" val="868.71*245.186"/>
  <p:tag name="KSO_WM_SLIDE_POSITION" val="45.6451*191.367"/>
  <p:tag name="KSO_WM_DIAGRAM_GROUP_CODE" val="m1-1"/>
  <p:tag name="KSO_WM_SLIDE_DIAGTYPE" val="m"/>
  <p:tag name="KSO_WM_TAG_VERSION" val="1.0"/>
  <p:tag name="KSO_WM_SLIDE_LAYOUT" val="a_f_m"/>
  <p:tag name="KSO_WM_SLIDE_LAYOUT_CNT" val="1_1_1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199037_3*a*1"/>
  <p:tag name="KSO_WM_TEMPLATE_CATEGORY" val="diagram"/>
  <p:tag name="KSO_WM_TEMPLATE_INDEX" val="20199037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199037"/>
  <p:tag name="KSO_WM_SLIDE_ID" val="diagram20199037_3"/>
  <p:tag name="KSO_WM_TEMPLATE_SUBCATEGORY" val="0"/>
  <p:tag name="KSO_WM_TEMPLATE_MASTER_TYPE" val="0"/>
  <p:tag name="KSO_WM_TEMPLATE_COLOR_TYPE" val="1"/>
  <p:tag name="KSO_WM_SLIDE_TYPE" val="text"/>
  <p:tag name="KSO_WM_SLIDE_SUBTYPE" val="diag"/>
  <p:tag name="KSO_WM_SLIDE_ITEM_CNT" val="4"/>
  <p:tag name="KSO_WM_SLIDE_INDEX" val="3"/>
  <p:tag name="KSO_WM_SLIDE_SIZE" val="868.71*245.186"/>
  <p:tag name="KSO_WM_SLIDE_POSITION" val="45.6451*191.367"/>
  <p:tag name="KSO_WM_DIAGRAM_GROUP_CODE" val="m1-1"/>
  <p:tag name="KSO_WM_SLIDE_DIAGTYPE" val="m"/>
  <p:tag name="KSO_WM_TAG_VERSION" val="1.0"/>
  <p:tag name="KSO_WM_SLIDE_LAYOUT" val="a_f_m"/>
  <p:tag name="KSO_WM_SLIDE_LAYOUT_CNT" val="1_1_1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199037_3*a*1"/>
  <p:tag name="KSO_WM_TEMPLATE_CATEGORY" val="diagram"/>
  <p:tag name="KSO_WM_TEMPLATE_INDEX" val="20199037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199037"/>
  <p:tag name="KSO_WM_SLIDE_ID" val="diagram20199037_3"/>
  <p:tag name="KSO_WM_TEMPLATE_SUBCATEGORY" val="0"/>
  <p:tag name="KSO_WM_TEMPLATE_MASTER_TYPE" val="0"/>
  <p:tag name="KSO_WM_TEMPLATE_COLOR_TYPE" val="1"/>
  <p:tag name="KSO_WM_SLIDE_TYPE" val="text"/>
  <p:tag name="KSO_WM_SLIDE_SUBTYPE" val="diag"/>
  <p:tag name="KSO_WM_SLIDE_ITEM_CNT" val="4"/>
  <p:tag name="KSO_WM_SLIDE_INDEX" val="3"/>
  <p:tag name="KSO_WM_SLIDE_SIZE" val="868.71*245.186"/>
  <p:tag name="KSO_WM_SLIDE_POSITION" val="45.6451*191.367"/>
  <p:tag name="KSO_WM_DIAGRAM_GROUP_CODE" val="m1-1"/>
  <p:tag name="KSO_WM_SLIDE_DIAGTYPE" val="m"/>
  <p:tag name="KSO_WM_TAG_VERSION" val="1.0"/>
  <p:tag name="KSO_WM_SLIDE_LAYOUT" val="a_f_m"/>
  <p:tag name="KSO_WM_SLIDE_LAYOUT_CNT" val="1_1_1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199037_3*a*1"/>
  <p:tag name="KSO_WM_TEMPLATE_CATEGORY" val="diagram"/>
  <p:tag name="KSO_WM_TEMPLATE_INDEX" val="20199037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199037"/>
  <p:tag name="KSO_WM_SLIDE_ID" val="diagram20199037_3"/>
  <p:tag name="KSO_WM_TEMPLATE_SUBCATEGORY" val="0"/>
  <p:tag name="KSO_WM_TEMPLATE_MASTER_TYPE" val="0"/>
  <p:tag name="KSO_WM_TEMPLATE_COLOR_TYPE" val="1"/>
  <p:tag name="KSO_WM_SLIDE_TYPE" val="text"/>
  <p:tag name="KSO_WM_SLIDE_SUBTYPE" val="diag"/>
  <p:tag name="KSO_WM_SLIDE_ITEM_CNT" val="4"/>
  <p:tag name="KSO_WM_SLIDE_INDEX" val="3"/>
  <p:tag name="KSO_WM_SLIDE_SIZE" val="868.71*245.186"/>
  <p:tag name="KSO_WM_SLIDE_POSITION" val="45.6451*191.367"/>
  <p:tag name="KSO_WM_DIAGRAM_GROUP_CODE" val="m1-1"/>
  <p:tag name="KSO_WM_SLIDE_DIAGTYPE" val="m"/>
  <p:tag name="KSO_WM_TAG_VERSION" val="1.0"/>
  <p:tag name="KSO_WM_SLIDE_LAYOUT" val="a_f_m"/>
  <p:tag name="KSO_WM_SLIDE_LAYOUT_CNT" val="1_1_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199037_3*a*1"/>
  <p:tag name="KSO_WM_TEMPLATE_CATEGORY" val="diagram"/>
  <p:tag name="KSO_WM_TEMPLATE_INDEX" val="20199037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199037"/>
  <p:tag name="KSO_WM_SLIDE_ID" val="diagram20199037_3"/>
  <p:tag name="KSO_WM_TEMPLATE_SUBCATEGORY" val="0"/>
  <p:tag name="KSO_WM_TEMPLATE_MASTER_TYPE" val="0"/>
  <p:tag name="KSO_WM_TEMPLATE_COLOR_TYPE" val="1"/>
  <p:tag name="KSO_WM_SLIDE_TYPE" val="text"/>
  <p:tag name="KSO_WM_SLIDE_SUBTYPE" val="diag"/>
  <p:tag name="KSO_WM_SLIDE_ITEM_CNT" val="4"/>
  <p:tag name="KSO_WM_SLIDE_INDEX" val="3"/>
  <p:tag name="KSO_WM_SLIDE_SIZE" val="868.71*245.186"/>
  <p:tag name="KSO_WM_SLIDE_POSITION" val="45.6451*191.367"/>
  <p:tag name="KSO_WM_DIAGRAM_GROUP_CODE" val="m1-1"/>
  <p:tag name="KSO_WM_SLIDE_DIAGTYPE" val="m"/>
  <p:tag name="KSO_WM_TAG_VERSION" val="1.0"/>
  <p:tag name="KSO_WM_SLIDE_LAYOUT" val="a_f_m"/>
  <p:tag name="KSO_WM_SLIDE_LAYOUT_CNT" val="1_1_1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199037_3*a*1"/>
  <p:tag name="KSO_WM_TEMPLATE_CATEGORY" val="diagram"/>
  <p:tag name="KSO_WM_TEMPLATE_INDEX" val="20199037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199037"/>
  <p:tag name="KSO_WM_SLIDE_ID" val="diagram20199037_3"/>
  <p:tag name="KSO_WM_TEMPLATE_SUBCATEGORY" val="0"/>
  <p:tag name="KSO_WM_TEMPLATE_MASTER_TYPE" val="0"/>
  <p:tag name="KSO_WM_TEMPLATE_COLOR_TYPE" val="1"/>
  <p:tag name="KSO_WM_SLIDE_TYPE" val="text"/>
  <p:tag name="KSO_WM_SLIDE_SUBTYPE" val="diag"/>
  <p:tag name="KSO_WM_SLIDE_ITEM_CNT" val="4"/>
  <p:tag name="KSO_WM_SLIDE_INDEX" val="3"/>
  <p:tag name="KSO_WM_SLIDE_SIZE" val="868.71*245.186"/>
  <p:tag name="KSO_WM_SLIDE_POSITION" val="45.6451*191.367"/>
  <p:tag name="KSO_WM_DIAGRAM_GROUP_CODE" val="m1-1"/>
  <p:tag name="KSO_WM_SLIDE_DIAGTYPE" val="m"/>
  <p:tag name="KSO_WM_TAG_VERSION" val="1.0"/>
  <p:tag name="KSO_WM_SLIDE_LAYOUT" val="a_f_m"/>
  <p:tag name="KSO_WM_SLIDE_LAYOUT_CNT" val="1_1_1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199037_3*a*1"/>
  <p:tag name="KSO_WM_TEMPLATE_CATEGORY" val="diagram"/>
  <p:tag name="KSO_WM_TEMPLATE_INDEX" val="20199037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63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444_8*f*1"/>
  <p:tag name="KSO_WM_TEMPLATE_CATEGORY" val="custom"/>
  <p:tag name="KSO_WM_TEMPLATE_INDEX" val="20204444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0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0;单击此处输入你的正文，文字是您思想的提炼，为了最终演示发布的良好效果，请尽量言简意赅的阐述观点；根据需要可酌情增减文字，以便观者可以准确理解您所传达的信息。&#10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199037"/>
  <p:tag name="KSO_WM_SLIDE_ID" val="diagram20199037_3"/>
  <p:tag name="KSO_WM_TEMPLATE_SUBCATEGORY" val="0"/>
  <p:tag name="KSO_WM_TEMPLATE_MASTER_TYPE" val="0"/>
  <p:tag name="KSO_WM_TEMPLATE_COLOR_TYPE" val="1"/>
  <p:tag name="KSO_WM_SLIDE_TYPE" val="text"/>
  <p:tag name="KSO_WM_SLIDE_SUBTYPE" val="diag"/>
  <p:tag name="KSO_WM_SLIDE_ITEM_CNT" val="4"/>
  <p:tag name="KSO_WM_SLIDE_INDEX" val="3"/>
  <p:tag name="KSO_WM_SLIDE_SIZE" val="868.71*245.186"/>
  <p:tag name="KSO_WM_SLIDE_POSITION" val="45.6451*191.367"/>
  <p:tag name="KSO_WM_DIAGRAM_GROUP_CODE" val="m1-1"/>
  <p:tag name="KSO_WM_SLIDE_DIAGTYPE" val="m"/>
  <p:tag name="KSO_WM_TAG_VERSION" val="1.0"/>
  <p:tag name="KSO_WM_SLIDE_LAYOUT" val="a_f_m"/>
  <p:tag name="KSO_WM_SLIDE_LAYOUT_CNT" val="1_1_1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199037_3*a*1"/>
  <p:tag name="KSO_WM_TEMPLATE_CATEGORY" val="diagram"/>
  <p:tag name="KSO_WM_TEMPLATE_INDEX" val="20199037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199037"/>
  <p:tag name="KSO_WM_SLIDE_ID" val="diagram20199037_3"/>
  <p:tag name="KSO_WM_TEMPLATE_SUBCATEGORY" val="0"/>
  <p:tag name="KSO_WM_TEMPLATE_MASTER_TYPE" val="0"/>
  <p:tag name="KSO_WM_TEMPLATE_COLOR_TYPE" val="1"/>
  <p:tag name="KSO_WM_SLIDE_TYPE" val="text"/>
  <p:tag name="KSO_WM_SLIDE_SUBTYPE" val="diag"/>
  <p:tag name="KSO_WM_SLIDE_ITEM_CNT" val="4"/>
  <p:tag name="KSO_WM_SLIDE_INDEX" val="3"/>
  <p:tag name="KSO_WM_SLIDE_SIZE" val="868.71*245.186"/>
  <p:tag name="KSO_WM_SLIDE_POSITION" val="45.6451*191.367"/>
  <p:tag name="KSO_WM_DIAGRAM_GROUP_CODE" val="m1-1"/>
  <p:tag name="KSO_WM_SLIDE_DIAGTYPE" val="m"/>
  <p:tag name="KSO_WM_TAG_VERSION" val="1.0"/>
  <p:tag name="KSO_WM_SLIDE_LAYOUT" val="a_f_m"/>
  <p:tag name="KSO_WM_SLIDE_LAYOUT_CNT" val="1_1_1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199037_3*a*1"/>
  <p:tag name="KSO_WM_TEMPLATE_CATEGORY" val="diagram"/>
  <p:tag name="KSO_WM_TEMPLATE_INDEX" val="20199037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199037"/>
  <p:tag name="KSO_WM_SLIDE_ID" val="diagram20199037_3"/>
  <p:tag name="KSO_WM_TEMPLATE_SUBCATEGORY" val="0"/>
  <p:tag name="KSO_WM_TEMPLATE_MASTER_TYPE" val="0"/>
  <p:tag name="KSO_WM_TEMPLATE_COLOR_TYPE" val="1"/>
  <p:tag name="KSO_WM_SLIDE_TYPE" val="text"/>
  <p:tag name="KSO_WM_SLIDE_SUBTYPE" val="diag"/>
  <p:tag name="KSO_WM_SLIDE_ITEM_CNT" val="4"/>
  <p:tag name="KSO_WM_SLIDE_INDEX" val="3"/>
  <p:tag name="KSO_WM_SLIDE_SIZE" val="868.71*245.186"/>
  <p:tag name="KSO_WM_SLIDE_POSITION" val="45.6451*191.367"/>
  <p:tag name="KSO_WM_DIAGRAM_GROUP_CODE" val="m1-1"/>
  <p:tag name="KSO_WM_SLIDE_DIAGTYPE" val="m"/>
  <p:tag name="KSO_WM_TAG_VERSION" val="1.0"/>
  <p:tag name="KSO_WM_SLIDE_LAYOUT" val="a_f_m"/>
  <p:tag name="KSO_WM_SLIDE_LAYOUT_CNT" val="1_1_1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199037_3*a*1"/>
  <p:tag name="KSO_WM_TEMPLATE_CATEGORY" val="diagram"/>
  <p:tag name="KSO_WM_TEMPLATE_INDEX" val="20199037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598,&quot;width&quot;:2117}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199037"/>
  <p:tag name="KSO_WM_SLIDE_ID" val="diagram20199037_3"/>
  <p:tag name="KSO_WM_TEMPLATE_SUBCATEGORY" val="0"/>
  <p:tag name="KSO_WM_TEMPLATE_MASTER_TYPE" val="0"/>
  <p:tag name="KSO_WM_TEMPLATE_COLOR_TYPE" val="1"/>
  <p:tag name="KSO_WM_SLIDE_TYPE" val="text"/>
  <p:tag name="KSO_WM_SLIDE_SUBTYPE" val="diag"/>
  <p:tag name="KSO_WM_SLIDE_ITEM_CNT" val="4"/>
  <p:tag name="KSO_WM_SLIDE_INDEX" val="3"/>
  <p:tag name="KSO_WM_SLIDE_SIZE" val="868.71*245.186"/>
  <p:tag name="KSO_WM_SLIDE_POSITION" val="45.6451*191.367"/>
  <p:tag name="KSO_WM_DIAGRAM_GROUP_CODE" val="m1-1"/>
  <p:tag name="KSO_WM_SLIDE_DIAGTYPE" val="m"/>
  <p:tag name="KSO_WM_TAG_VERSION" val="1.0"/>
  <p:tag name="KSO_WM_SLIDE_LAYOUT" val="a_f_m"/>
  <p:tag name="KSO_WM_SLIDE_LAYOUT_CNT" val="1_1_1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199037_3*a*1"/>
  <p:tag name="KSO_WM_TEMPLATE_CATEGORY" val="diagram"/>
  <p:tag name="KSO_WM_TEMPLATE_INDEX" val="20199037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199037"/>
  <p:tag name="KSO_WM_SLIDE_ID" val="diagram20199037_3"/>
  <p:tag name="KSO_WM_TEMPLATE_SUBCATEGORY" val="0"/>
  <p:tag name="KSO_WM_TEMPLATE_MASTER_TYPE" val="0"/>
  <p:tag name="KSO_WM_TEMPLATE_COLOR_TYPE" val="1"/>
  <p:tag name="KSO_WM_SLIDE_TYPE" val="text"/>
  <p:tag name="KSO_WM_SLIDE_SUBTYPE" val="diag"/>
  <p:tag name="KSO_WM_SLIDE_ITEM_CNT" val="4"/>
  <p:tag name="KSO_WM_SLIDE_INDEX" val="3"/>
  <p:tag name="KSO_WM_SLIDE_SIZE" val="868.71*245.186"/>
  <p:tag name="KSO_WM_SLIDE_POSITION" val="45.6451*191.367"/>
  <p:tag name="KSO_WM_DIAGRAM_GROUP_CODE" val="m1-1"/>
  <p:tag name="KSO_WM_SLIDE_DIAGTYPE" val="m"/>
  <p:tag name="KSO_WM_TAG_VERSION" val="1.0"/>
  <p:tag name="KSO_WM_SLIDE_LAYOUT" val="a_f_m"/>
  <p:tag name="KSO_WM_SLIDE_LAYOUT_CNT" val="1_1_1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199037_3*a*1"/>
  <p:tag name="KSO_WM_TEMPLATE_CATEGORY" val="diagram"/>
  <p:tag name="KSO_WM_TEMPLATE_INDEX" val="20199037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199037"/>
  <p:tag name="KSO_WM_SLIDE_ID" val="diagram20199037_3"/>
  <p:tag name="KSO_WM_TEMPLATE_SUBCATEGORY" val="0"/>
  <p:tag name="KSO_WM_TEMPLATE_MASTER_TYPE" val="0"/>
  <p:tag name="KSO_WM_TEMPLATE_COLOR_TYPE" val="1"/>
  <p:tag name="KSO_WM_SLIDE_TYPE" val="text"/>
  <p:tag name="KSO_WM_SLIDE_SUBTYPE" val="diag"/>
  <p:tag name="KSO_WM_SLIDE_ITEM_CNT" val="4"/>
  <p:tag name="KSO_WM_SLIDE_INDEX" val="3"/>
  <p:tag name="KSO_WM_SLIDE_SIZE" val="868.71*245.186"/>
  <p:tag name="KSO_WM_SLIDE_POSITION" val="45.6451*191.367"/>
  <p:tag name="KSO_WM_DIAGRAM_GROUP_CODE" val="m1-1"/>
  <p:tag name="KSO_WM_SLIDE_DIAGTYPE" val="m"/>
  <p:tag name="KSO_WM_TAG_VERSION" val="1.0"/>
  <p:tag name="KSO_WM_SLIDE_LAYOUT" val="a_f_m"/>
  <p:tag name="KSO_WM_SLIDE_LAYOUT_CNT" val="1_1_1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199037_3*a*1"/>
  <p:tag name="KSO_WM_TEMPLATE_CATEGORY" val="diagram"/>
  <p:tag name="KSO_WM_TEMPLATE_INDEX" val="20199037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199037"/>
  <p:tag name="KSO_WM_SLIDE_ID" val="diagram20199037_3"/>
  <p:tag name="KSO_WM_TEMPLATE_SUBCATEGORY" val="0"/>
  <p:tag name="KSO_WM_TEMPLATE_MASTER_TYPE" val="0"/>
  <p:tag name="KSO_WM_TEMPLATE_COLOR_TYPE" val="1"/>
  <p:tag name="KSO_WM_SLIDE_TYPE" val="text"/>
  <p:tag name="KSO_WM_SLIDE_SUBTYPE" val="diag"/>
  <p:tag name="KSO_WM_SLIDE_ITEM_CNT" val="4"/>
  <p:tag name="KSO_WM_SLIDE_INDEX" val="3"/>
  <p:tag name="KSO_WM_SLIDE_SIZE" val="868.71*245.186"/>
  <p:tag name="KSO_WM_SLIDE_POSITION" val="45.6451*191.367"/>
  <p:tag name="KSO_WM_DIAGRAM_GROUP_CODE" val="m1-1"/>
  <p:tag name="KSO_WM_SLIDE_DIAGTYPE" val="m"/>
  <p:tag name="KSO_WM_TAG_VERSION" val="1.0"/>
  <p:tag name="KSO_WM_SLIDE_LAYOUT" val="a_f_m"/>
  <p:tag name="KSO_WM_SLIDE_LAYOUT_CNT" val="1_1_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199037_3*a*1"/>
  <p:tag name="KSO_WM_TEMPLATE_CATEGORY" val="diagram"/>
  <p:tag name="KSO_WM_TEMPLATE_INDEX" val="20199037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199037"/>
  <p:tag name="KSO_WM_SLIDE_ID" val="diagram20199037_3"/>
  <p:tag name="KSO_WM_TEMPLATE_SUBCATEGORY" val="0"/>
  <p:tag name="KSO_WM_TEMPLATE_MASTER_TYPE" val="0"/>
  <p:tag name="KSO_WM_TEMPLATE_COLOR_TYPE" val="1"/>
  <p:tag name="KSO_WM_SLIDE_TYPE" val="text"/>
  <p:tag name="KSO_WM_SLIDE_SUBTYPE" val="diag"/>
  <p:tag name="KSO_WM_SLIDE_ITEM_CNT" val="4"/>
  <p:tag name="KSO_WM_SLIDE_INDEX" val="3"/>
  <p:tag name="KSO_WM_SLIDE_SIZE" val="868.71*245.186"/>
  <p:tag name="KSO_WM_SLIDE_POSITION" val="45.6451*191.367"/>
  <p:tag name="KSO_WM_DIAGRAM_GROUP_CODE" val="m1-1"/>
  <p:tag name="KSO_WM_SLIDE_DIAGTYPE" val="m"/>
  <p:tag name="KSO_WM_TAG_VERSION" val="1.0"/>
  <p:tag name="KSO_WM_SLIDE_LAYOUT" val="a_f_m"/>
  <p:tag name="KSO_WM_SLIDE_LAYOUT_CNT" val="1_1_1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199037_3*a*1"/>
  <p:tag name="KSO_WM_TEMPLATE_CATEGORY" val="diagram"/>
  <p:tag name="KSO_WM_TEMPLATE_INDEX" val="20199037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199037"/>
  <p:tag name="KSO_WM_SLIDE_ID" val="diagram20199037_3"/>
  <p:tag name="KSO_WM_TEMPLATE_SUBCATEGORY" val="0"/>
  <p:tag name="KSO_WM_TEMPLATE_MASTER_TYPE" val="0"/>
  <p:tag name="KSO_WM_TEMPLATE_COLOR_TYPE" val="1"/>
  <p:tag name="KSO_WM_SLIDE_TYPE" val="text"/>
  <p:tag name="KSO_WM_SLIDE_SUBTYPE" val="diag"/>
  <p:tag name="KSO_WM_SLIDE_ITEM_CNT" val="4"/>
  <p:tag name="KSO_WM_SLIDE_INDEX" val="3"/>
  <p:tag name="KSO_WM_SLIDE_SIZE" val="868.71*245.186"/>
  <p:tag name="KSO_WM_SLIDE_POSITION" val="45.6451*191.367"/>
  <p:tag name="KSO_WM_DIAGRAM_GROUP_CODE" val="m1-1"/>
  <p:tag name="KSO_WM_SLIDE_DIAGTYPE" val="m"/>
  <p:tag name="KSO_WM_TAG_VERSION" val="1.0"/>
  <p:tag name="KSO_WM_SLIDE_LAYOUT" val="a_f_m"/>
  <p:tag name="KSO_WM_SLIDE_LAYOUT_CNT" val="1_1_1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199037_3*a*1"/>
  <p:tag name="KSO_WM_TEMPLATE_CATEGORY" val="diagram"/>
  <p:tag name="KSO_WM_TEMPLATE_INDEX" val="20199037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199037"/>
  <p:tag name="KSO_WM_SLIDE_ID" val="diagram20199037_3"/>
  <p:tag name="KSO_WM_TEMPLATE_SUBCATEGORY" val="0"/>
  <p:tag name="KSO_WM_TEMPLATE_MASTER_TYPE" val="0"/>
  <p:tag name="KSO_WM_TEMPLATE_COLOR_TYPE" val="1"/>
  <p:tag name="KSO_WM_SLIDE_TYPE" val="text"/>
  <p:tag name="KSO_WM_SLIDE_SUBTYPE" val="diag"/>
  <p:tag name="KSO_WM_SLIDE_ITEM_CNT" val="4"/>
  <p:tag name="KSO_WM_SLIDE_INDEX" val="3"/>
  <p:tag name="KSO_WM_SLIDE_SIZE" val="868.71*245.186"/>
  <p:tag name="KSO_WM_SLIDE_POSITION" val="45.6451*191.367"/>
  <p:tag name="KSO_WM_DIAGRAM_GROUP_CODE" val="m1-1"/>
  <p:tag name="KSO_WM_SLIDE_DIAGTYPE" val="m"/>
  <p:tag name="KSO_WM_TAG_VERSION" val="1.0"/>
  <p:tag name="KSO_WM_SLIDE_LAYOUT" val="a_f_m"/>
  <p:tag name="KSO_WM_SLIDE_LAYOUT_CNT" val="1_1_1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199037_3*a*1"/>
  <p:tag name="KSO_WM_TEMPLATE_CATEGORY" val="diagram"/>
  <p:tag name="KSO_WM_TEMPLATE_INDEX" val="20199037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199037"/>
  <p:tag name="KSO_WM_SLIDE_ID" val="diagram20199037_3"/>
  <p:tag name="KSO_WM_TEMPLATE_SUBCATEGORY" val="0"/>
  <p:tag name="KSO_WM_TEMPLATE_MASTER_TYPE" val="0"/>
  <p:tag name="KSO_WM_TEMPLATE_COLOR_TYPE" val="1"/>
  <p:tag name="KSO_WM_SLIDE_TYPE" val="text"/>
  <p:tag name="KSO_WM_SLIDE_SUBTYPE" val="diag"/>
  <p:tag name="KSO_WM_SLIDE_ITEM_CNT" val="4"/>
  <p:tag name="KSO_WM_SLIDE_INDEX" val="3"/>
  <p:tag name="KSO_WM_SLIDE_SIZE" val="868.71*245.186"/>
  <p:tag name="KSO_WM_SLIDE_POSITION" val="45.6451*191.367"/>
  <p:tag name="KSO_WM_DIAGRAM_GROUP_CODE" val="m1-1"/>
  <p:tag name="KSO_WM_SLIDE_DIAGTYPE" val="m"/>
  <p:tag name="KSO_WM_TAG_VERSION" val="1.0"/>
  <p:tag name="KSO_WM_SLIDE_LAYOUT" val="a_f_m"/>
  <p:tag name="KSO_WM_SLIDE_LAYOUT_CNT" val="1_1_1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199037_3*a*1"/>
  <p:tag name="KSO_WM_TEMPLATE_CATEGORY" val="diagram"/>
  <p:tag name="KSO_WM_TEMPLATE_INDEX" val="20199037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199037"/>
  <p:tag name="KSO_WM_SLIDE_ID" val="diagram20199037_3"/>
  <p:tag name="KSO_WM_TEMPLATE_SUBCATEGORY" val="0"/>
  <p:tag name="KSO_WM_TEMPLATE_MASTER_TYPE" val="0"/>
  <p:tag name="KSO_WM_TEMPLATE_COLOR_TYPE" val="1"/>
  <p:tag name="KSO_WM_SLIDE_TYPE" val="text"/>
  <p:tag name="KSO_WM_SLIDE_SUBTYPE" val="diag"/>
  <p:tag name="KSO_WM_SLIDE_ITEM_CNT" val="4"/>
  <p:tag name="KSO_WM_SLIDE_INDEX" val="3"/>
  <p:tag name="KSO_WM_SLIDE_SIZE" val="868.71*245.186"/>
  <p:tag name="KSO_WM_SLIDE_POSITION" val="45.6451*191.367"/>
  <p:tag name="KSO_WM_DIAGRAM_GROUP_CODE" val="m1-1"/>
  <p:tag name="KSO_WM_SLIDE_DIAGTYPE" val="m"/>
  <p:tag name="KSO_WM_TAG_VERSION" val="1.0"/>
  <p:tag name="KSO_WM_SLIDE_LAYOUT" val="a_f_m"/>
  <p:tag name="KSO_WM_SLIDE_LAYOUT_CNT" val="1_1_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199037_3*a*1"/>
  <p:tag name="KSO_WM_TEMPLATE_CATEGORY" val="diagram"/>
  <p:tag name="KSO_WM_TEMPLATE_INDEX" val="20199037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199037_3*m_h_i*1_1_1"/>
  <p:tag name="KSO_WM_TEMPLATE_CATEGORY" val="diagram"/>
  <p:tag name="KSO_WM_TEMPLATE_INDEX" val="2019903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y"/>
  <p:tag name="KSO_WM_UNIT_INDEX" val="1_1_1"/>
  <p:tag name="KSO_WM_UNIT_ID" val="diagram20199037_3*m_h_y*1_1_1"/>
  <p:tag name="KSO_WM_TEMPLATE_CATEGORY" val="diagram"/>
  <p:tag name="KSO_WM_TEMPLATE_INDEX" val="20199037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199037_3*m_h_f*1_1_1"/>
  <p:tag name="KSO_WM_TEMPLATE_CATEGORY" val="diagram"/>
  <p:tag name="KSO_WM_TEMPLATE_INDEX" val="20199037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2_1"/>
  <p:tag name="KSO_WM_UNIT_ID" val="diagram20199037_3*m_h_z*1_2_1"/>
  <p:tag name="KSO_WM_TEMPLATE_CATEGORY" val="diagram"/>
  <p:tag name="KSO_WM_TEMPLATE_INDEX" val="2019903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199037_3*m_h_i*1_1_1"/>
  <p:tag name="KSO_WM_TEMPLATE_CATEGORY" val="diagram"/>
  <p:tag name="KSO_WM_TEMPLATE_INDEX" val="2019903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y"/>
  <p:tag name="KSO_WM_UNIT_INDEX" val="1_1_1"/>
  <p:tag name="KSO_WM_UNIT_ID" val="diagram20199037_3*m_h_y*1_1_1"/>
  <p:tag name="KSO_WM_TEMPLATE_CATEGORY" val="diagram"/>
  <p:tag name="KSO_WM_TEMPLATE_INDEX" val="20199037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199037_3*m_h_f*1_1_1"/>
  <p:tag name="KSO_WM_TEMPLATE_CATEGORY" val="diagram"/>
  <p:tag name="KSO_WM_TEMPLATE_INDEX" val="20199037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199037_3*m_h_i*1_1_1"/>
  <p:tag name="KSO_WM_TEMPLATE_CATEGORY" val="diagram"/>
  <p:tag name="KSO_WM_TEMPLATE_INDEX" val="2019903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199037_3*m_h_i*1_1_1"/>
  <p:tag name="KSO_WM_TEMPLATE_CATEGORY" val="diagram"/>
  <p:tag name="KSO_WM_TEMPLATE_INDEX" val="2019903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199037_3*m_h_i*1_1_1"/>
  <p:tag name="KSO_WM_TEMPLATE_CATEGORY" val="diagram"/>
  <p:tag name="KSO_WM_TEMPLATE_INDEX" val="2019903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2_1"/>
  <p:tag name="KSO_WM_UNIT_ID" val="diagram20199037_3*m_h_z*1_2_1"/>
  <p:tag name="KSO_WM_TEMPLATE_CATEGORY" val="diagram"/>
  <p:tag name="KSO_WM_TEMPLATE_INDEX" val="2019903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y"/>
  <p:tag name="KSO_WM_UNIT_INDEX" val="1_1_1"/>
  <p:tag name="KSO_WM_UNIT_ID" val="diagram20199037_3*m_h_y*1_1_1"/>
  <p:tag name="KSO_WM_TEMPLATE_CATEGORY" val="diagram"/>
  <p:tag name="KSO_WM_TEMPLATE_INDEX" val="20199037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y"/>
  <p:tag name="KSO_WM_UNIT_INDEX" val="1_1_1"/>
  <p:tag name="KSO_WM_UNIT_ID" val="diagram20199037_3*m_h_y*1_1_1"/>
  <p:tag name="KSO_WM_TEMPLATE_CATEGORY" val="diagram"/>
  <p:tag name="KSO_WM_TEMPLATE_INDEX" val="20199037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y"/>
  <p:tag name="KSO_WM_UNIT_INDEX" val="1_1_1"/>
  <p:tag name="KSO_WM_UNIT_ID" val="diagram20199037_3*m_h_y*1_1_1"/>
  <p:tag name="KSO_WM_TEMPLATE_CATEGORY" val="diagram"/>
  <p:tag name="KSO_WM_TEMPLATE_INDEX" val="20199037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199037_3*m_h_f*1_1_1"/>
  <p:tag name="KSO_WM_TEMPLATE_CATEGORY" val="diagram"/>
  <p:tag name="KSO_WM_TEMPLATE_INDEX" val="20199037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2_1"/>
  <p:tag name="KSO_WM_UNIT_ID" val="diagram20199037_3*m_h_z*1_2_1"/>
  <p:tag name="KSO_WM_TEMPLATE_CATEGORY" val="diagram"/>
  <p:tag name="KSO_WM_TEMPLATE_INDEX" val="2019903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199037_3*m_h_f*1_1_1"/>
  <p:tag name="KSO_WM_TEMPLATE_CATEGORY" val="diagram"/>
  <p:tag name="KSO_WM_TEMPLATE_INDEX" val="20199037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199037_3*m_h_f*1_1_1"/>
  <p:tag name="KSO_WM_TEMPLATE_CATEGORY" val="diagram"/>
  <p:tag name="KSO_WM_TEMPLATE_INDEX" val="20199037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2_1"/>
  <p:tag name="KSO_WM_UNIT_ID" val="diagram20199037_3*m_h_z*1_2_1"/>
  <p:tag name="KSO_WM_TEMPLATE_CATEGORY" val="diagram"/>
  <p:tag name="KSO_WM_TEMPLATE_INDEX" val="2019903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4444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444"/>
  <p:tag name="KSO_WM_SLIDE_LAYOUT" val="a_e"/>
  <p:tag name="KSO_WM_SLIDE_LAYOUT_CNT" val="1_1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4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444_7*e*1"/>
  <p:tag name="KSO_WM_TEMPLATE_CATEGORY" val="custom"/>
  <p:tag name="KSO_WM_TEMPLATE_INDEX" val="20204444"/>
  <p:tag name="KSO_WM_UNIT_LAYERLEVEL" val="1"/>
  <p:tag name="KSO_WM_TAG_VERSION" val="1.0"/>
  <p:tag name="KSO_WM_BEAUTIFY_FLAG" val="#wm#"/>
  <p:tag name="KSO_WM_UNIT_PRESET_TEXT" val="第一章节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444_7*i*2"/>
  <p:tag name="KSO_WM_TEMPLATE_CATEGORY" val="custom"/>
  <p:tag name="KSO_WM_TEMPLATE_INDEX" val="20204444"/>
  <p:tag name="KSO_WM_UNIT_LAYERLEVEL" val="1"/>
  <p:tag name="KSO_WM_TAG_VERSION" val="1.0"/>
  <p:tag name="KSO_WM_BEAUTIFY_FLAG" val="#wm#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04444_7*i*3"/>
  <p:tag name="KSO_WM_TEMPLATE_CATEGORY" val="custom"/>
  <p:tag name="KSO_WM_TEMPLATE_INDEX" val="20204444"/>
  <p:tag name="KSO_WM_UNIT_LAYERLEVEL" val="1"/>
  <p:tag name="KSO_WM_TAG_VERSION" val="1.0"/>
  <p:tag name="KSO_WM_BEAUTIFY_FLAG" val="#wm#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44_7*a*1"/>
  <p:tag name="KSO_WM_TEMPLATE_CATEGORY" val="custom"/>
  <p:tag name="KSO_WM_TEMPLATE_INDEX" val="20204444"/>
  <p:tag name="KSO_WM_UNIT_LAYERLEVEL" val="1"/>
  <p:tag name="KSO_WM_TAG_VERSION" val="1.0"/>
  <p:tag name="KSO_WM_BEAUTIFY_FLAG" val="#wm#"/>
  <p:tag name="KSO_WM_UNIT_PRESET_TEXT" val="单击此处添加标题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199037"/>
  <p:tag name="KSO_WM_SLIDE_ID" val="diagram20199037_3"/>
  <p:tag name="KSO_WM_TEMPLATE_SUBCATEGORY" val="0"/>
  <p:tag name="KSO_WM_TEMPLATE_MASTER_TYPE" val="0"/>
  <p:tag name="KSO_WM_TEMPLATE_COLOR_TYPE" val="1"/>
  <p:tag name="KSO_WM_SLIDE_TYPE" val="text"/>
  <p:tag name="KSO_WM_SLIDE_SUBTYPE" val="diag"/>
  <p:tag name="KSO_WM_SLIDE_ITEM_CNT" val="4"/>
  <p:tag name="KSO_WM_SLIDE_INDEX" val="3"/>
  <p:tag name="KSO_WM_SLIDE_SIZE" val="868.71*245.186"/>
  <p:tag name="KSO_WM_SLIDE_POSITION" val="45.6451*191.367"/>
  <p:tag name="KSO_WM_DIAGRAM_GROUP_CODE" val="m1-1"/>
  <p:tag name="KSO_WM_SLIDE_DIAGTYPE" val="m"/>
  <p:tag name="KSO_WM_TAG_VERSION" val="1.0"/>
  <p:tag name="KSO_WM_SLIDE_LAYOUT" val="a_f_m"/>
  <p:tag name="KSO_WM_SLIDE_LAYOUT_CNT" val="1_1_1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865,&quot;width&quot;:11775}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199037_3*a*1"/>
  <p:tag name="KSO_WM_TEMPLATE_CATEGORY" val="diagram"/>
  <p:tag name="KSO_WM_TEMPLATE_INDEX" val="20199037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199037"/>
  <p:tag name="KSO_WM_SLIDE_ID" val="diagram20199037_3"/>
  <p:tag name="KSO_WM_TEMPLATE_SUBCATEGORY" val="0"/>
  <p:tag name="KSO_WM_TEMPLATE_MASTER_TYPE" val="0"/>
  <p:tag name="KSO_WM_TEMPLATE_COLOR_TYPE" val="1"/>
  <p:tag name="KSO_WM_SLIDE_TYPE" val="text"/>
  <p:tag name="KSO_WM_SLIDE_SUBTYPE" val="diag"/>
  <p:tag name="KSO_WM_SLIDE_ITEM_CNT" val="4"/>
  <p:tag name="KSO_WM_SLIDE_INDEX" val="3"/>
  <p:tag name="KSO_WM_SLIDE_SIZE" val="868.71*245.186"/>
  <p:tag name="KSO_WM_SLIDE_POSITION" val="45.6451*191.367"/>
  <p:tag name="KSO_WM_DIAGRAM_GROUP_CODE" val="m1-1"/>
  <p:tag name="KSO_WM_SLIDE_DIAGTYPE" val="m"/>
  <p:tag name="KSO_WM_TAG_VERSION" val="1.0"/>
  <p:tag name="KSO_WM_SLIDE_LAYOUT" val="a_f_m"/>
  <p:tag name="KSO_WM_SLIDE_LAYOUT_CNT" val="1_1_1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199037_3*a*1"/>
  <p:tag name="KSO_WM_TEMPLATE_CATEGORY" val="diagram"/>
  <p:tag name="KSO_WM_TEMPLATE_INDEX" val="20199037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199037"/>
  <p:tag name="KSO_WM_SLIDE_ID" val="diagram20199037_3"/>
  <p:tag name="KSO_WM_TEMPLATE_SUBCATEGORY" val="0"/>
  <p:tag name="KSO_WM_TEMPLATE_MASTER_TYPE" val="0"/>
  <p:tag name="KSO_WM_TEMPLATE_COLOR_TYPE" val="1"/>
  <p:tag name="KSO_WM_SLIDE_TYPE" val="text"/>
  <p:tag name="KSO_WM_SLIDE_SUBTYPE" val="diag"/>
  <p:tag name="KSO_WM_SLIDE_ITEM_CNT" val="4"/>
  <p:tag name="KSO_WM_SLIDE_INDEX" val="3"/>
  <p:tag name="KSO_WM_SLIDE_SIZE" val="868.71*245.186"/>
  <p:tag name="KSO_WM_SLIDE_POSITION" val="45.6451*191.367"/>
  <p:tag name="KSO_WM_DIAGRAM_GROUP_CODE" val="m1-1"/>
  <p:tag name="KSO_WM_SLIDE_DIAGTYPE" val="m"/>
  <p:tag name="KSO_WM_TAG_VERSION" val="1.0"/>
  <p:tag name="KSO_WM_SLIDE_LAYOUT" val="a_f_m"/>
  <p:tag name="KSO_WM_SLIDE_LAYOUT_CNT" val="1_1_1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199037_3*a*1"/>
  <p:tag name="KSO_WM_TEMPLATE_CATEGORY" val="diagram"/>
  <p:tag name="KSO_WM_TEMPLATE_INDEX" val="20199037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199037"/>
  <p:tag name="KSO_WM_SLIDE_ID" val="diagram20199037_3"/>
  <p:tag name="KSO_WM_TEMPLATE_SUBCATEGORY" val="0"/>
  <p:tag name="KSO_WM_TEMPLATE_MASTER_TYPE" val="0"/>
  <p:tag name="KSO_WM_TEMPLATE_COLOR_TYPE" val="1"/>
  <p:tag name="KSO_WM_SLIDE_TYPE" val="text"/>
  <p:tag name="KSO_WM_SLIDE_SUBTYPE" val="diag"/>
  <p:tag name="KSO_WM_SLIDE_ITEM_CNT" val="4"/>
  <p:tag name="KSO_WM_SLIDE_INDEX" val="3"/>
  <p:tag name="KSO_WM_SLIDE_SIZE" val="868.71*245.186"/>
  <p:tag name="KSO_WM_SLIDE_POSITION" val="45.6451*191.367"/>
  <p:tag name="KSO_WM_DIAGRAM_GROUP_CODE" val="m1-1"/>
  <p:tag name="KSO_WM_SLIDE_DIAGTYPE" val="m"/>
  <p:tag name="KSO_WM_TAG_VERSION" val="1.0"/>
  <p:tag name="KSO_WM_SLIDE_LAYOUT" val="a_f_m"/>
  <p:tag name="KSO_WM_SLIDE_LAYOUT_CNT" val="1_1_1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199037_3*a*1"/>
  <p:tag name="KSO_WM_TEMPLATE_CATEGORY" val="diagram"/>
  <p:tag name="KSO_WM_TEMPLATE_INDEX" val="20199037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199037"/>
  <p:tag name="KSO_WM_SLIDE_ID" val="diagram20199037_3"/>
  <p:tag name="KSO_WM_TEMPLATE_SUBCATEGORY" val="0"/>
  <p:tag name="KSO_WM_TEMPLATE_MASTER_TYPE" val="0"/>
  <p:tag name="KSO_WM_TEMPLATE_COLOR_TYPE" val="1"/>
  <p:tag name="KSO_WM_SLIDE_TYPE" val="text"/>
  <p:tag name="KSO_WM_SLIDE_SUBTYPE" val="diag"/>
  <p:tag name="KSO_WM_SLIDE_ITEM_CNT" val="4"/>
  <p:tag name="KSO_WM_SLIDE_INDEX" val="3"/>
  <p:tag name="KSO_WM_SLIDE_SIZE" val="868.71*245.186"/>
  <p:tag name="KSO_WM_SLIDE_POSITION" val="45.6451*191.367"/>
  <p:tag name="KSO_WM_DIAGRAM_GROUP_CODE" val="m1-1"/>
  <p:tag name="KSO_WM_SLIDE_DIAGTYPE" val="m"/>
  <p:tag name="KSO_WM_TAG_VERSION" val="1.0"/>
  <p:tag name="KSO_WM_SLIDE_LAYOUT" val="a_f_m"/>
  <p:tag name="KSO_WM_SLIDE_LAYOUT_CNT" val="1_1_1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199037_3*a*1"/>
  <p:tag name="KSO_WM_TEMPLATE_CATEGORY" val="diagram"/>
  <p:tag name="KSO_WM_TEMPLATE_INDEX" val="20199037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199037"/>
  <p:tag name="KSO_WM_SLIDE_ID" val="diagram20199037_3"/>
  <p:tag name="KSO_WM_TEMPLATE_SUBCATEGORY" val="0"/>
  <p:tag name="KSO_WM_TEMPLATE_MASTER_TYPE" val="0"/>
  <p:tag name="KSO_WM_TEMPLATE_COLOR_TYPE" val="1"/>
  <p:tag name="KSO_WM_SLIDE_TYPE" val="text"/>
  <p:tag name="KSO_WM_SLIDE_SUBTYPE" val="diag"/>
  <p:tag name="KSO_WM_SLIDE_ITEM_CNT" val="4"/>
  <p:tag name="KSO_WM_SLIDE_INDEX" val="3"/>
  <p:tag name="KSO_WM_SLIDE_SIZE" val="868.71*245.186"/>
  <p:tag name="KSO_WM_SLIDE_POSITION" val="45.6451*191.367"/>
  <p:tag name="KSO_WM_DIAGRAM_GROUP_CODE" val="m1-1"/>
  <p:tag name="KSO_WM_SLIDE_DIAGTYPE" val="m"/>
  <p:tag name="KSO_WM_TAG_VERSION" val="1.0"/>
  <p:tag name="KSO_WM_SLIDE_LAYOUT" val="a_f_m"/>
  <p:tag name="KSO_WM_SLIDE_LAYOUT_CNT" val="1_1_1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199037_3*a*1"/>
  <p:tag name="KSO_WM_TEMPLATE_CATEGORY" val="diagram"/>
  <p:tag name="KSO_WM_TEMPLATE_INDEX" val="20199037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199037"/>
  <p:tag name="KSO_WM_SLIDE_ID" val="diagram20199037_3"/>
  <p:tag name="KSO_WM_TEMPLATE_SUBCATEGORY" val="0"/>
  <p:tag name="KSO_WM_TEMPLATE_MASTER_TYPE" val="0"/>
  <p:tag name="KSO_WM_TEMPLATE_COLOR_TYPE" val="1"/>
  <p:tag name="KSO_WM_SLIDE_TYPE" val="text"/>
  <p:tag name="KSO_WM_SLIDE_SUBTYPE" val="diag"/>
  <p:tag name="KSO_WM_SLIDE_ITEM_CNT" val="4"/>
  <p:tag name="KSO_WM_SLIDE_INDEX" val="3"/>
  <p:tag name="KSO_WM_SLIDE_SIZE" val="868.71*245.186"/>
  <p:tag name="KSO_WM_SLIDE_POSITION" val="45.6451*191.367"/>
  <p:tag name="KSO_WM_DIAGRAM_GROUP_CODE" val="m1-1"/>
  <p:tag name="KSO_WM_SLIDE_DIAGTYPE" val="m"/>
  <p:tag name="KSO_WM_TAG_VERSION" val="1.0"/>
  <p:tag name="KSO_WM_SLIDE_LAYOUT" val="a_f_m"/>
  <p:tag name="KSO_WM_SLIDE_LAYOUT_CNT" val="1_1_1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199037_3*a*1"/>
  <p:tag name="KSO_WM_TEMPLATE_CATEGORY" val="diagram"/>
  <p:tag name="KSO_WM_TEMPLATE_INDEX" val="20199037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199037"/>
  <p:tag name="KSO_WM_SLIDE_ID" val="diagram20199037_3"/>
  <p:tag name="KSO_WM_TEMPLATE_SUBCATEGORY" val="0"/>
  <p:tag name="KSO_WM_TEMPLATE_MASTER_TYPE" val="0"/>
  <p:tag name="KSO_WM_TEMPLATE_COLOR_TYPE" val="1"/>
  <p:tag name="KSO_WM_SLIDE_TYPE" val="text"/>
  <p:tag name="KSO_WM_SLIDE_SUBTYPE" val="diag"/>
  <p:tag name="KSO_WM_SLIDE_ITEM_CNT" val="4"/>
  <p:tag name="KSO_WM_SLIDE_INDEX" val="3"/>
  <p:tag name="KSO_WM_SLIDE_SIZE" val="868.71*245.186"/>
  <p:tag name="KSO_WM_SLIDE_POSITION" val="45.6451*191.367"/>
  <p:tag name="KSO_WM_DIAGRAM_GROUP_CODE" val="m1-1"/>
  <p:tag name="KSO_WM_SLIDE_DIAGTYPE" val="m"/>
  <p:tag name="KSO_WM_TAG_VERSION" val="1.0"/>
  <p:tag name="KSO_WM_SLIDE_LAYOUT" val="a_f_m"/>
  <p:tag name="KSO_WM_SLIDE_LAYOUT_CNT" val="1_1_1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199037_3*a*1"/>
  <p:tag name="KSO_WM_TEMPLATE_CATEGORY" val="diagram"/>
  <p:tag name="KSO_WM_TEMPLATE_INDEX" val="20199037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199037"/>
  <p:tag name="KSO_WM_SLIDE_ID" val="diagram20199037_3"/>
  <p:tag name="KSO_WM_TEMPLATE_SUBCATEGORY" val="0"/>
  <p:tag name="KSO_WM_TEMPLATE_MASTER_TYPE" val="0"/>
  <p:tag name="KSO_WM_TEMPLATE_COLOR_TYPE" val="1"/>
  <p:tag name="KSO_WM_SLIDE_TYPE" val="text"/>
  <p:tag name="KSO_WM_SLIDE_SUBTYPE" val="diag"/>
  <p:tag name="KSO_WM_SLIDE_ITEM_CNT" val="4"/>
  <p:tag name="KSO_WM_SLIDE_INDEX" val="3"/>
  <p:tag name="KSO_WM_SLIDE_SIZE" val="868.71*245.186"/>
  <p:tag name="KSO_WM_SLIDE_POSITION" val="45.6451*191.367"/>
  <p:tag name="KSO_WM_DIAGRAM_GROUP_CODE" val="m1-1"/>
  <p:tag name="KSO_WM_SLIDE_DIAGTYPE" val="m"/>
  <p:tag name="KSO_WM_TAG_VERSION" val="1.0"/>
  <p:tag name="KSO_WM_SLIDE_LAYOUT" val="a_f_m"/>
  <p:tag name="KSO_WM_SLIDE_LAYOUT_CNT" val="1_1_1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199037_3*a*1"/>
  <p:tag name="KSO_WM_TEMPLATE_CATEGORY" val="diagram"/>
  <p:tag name="KSO_WM_TEMPLATE_INDEX" val="20199037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199037"/>
  <p:tag name="KSO_WM_SLIDE_ID" val="diagram20199037_3"/>
  <p:tag name="KSO_WM_TEMPLATE_SUBCATEGORY" val="0"/>
  <p:tag name="KSO_WM_TEMPLATE_MASTER_TYPE" val="0"/>
  <p:tag name="KSO_WM_TEMPLATE_COLOR_TYPE" val="1"/>
  <p:tag name="KSO_WM_SLIDE_TYPE" val="text"/>
  <p:tag name="KSO_WM_SLIDE_SUBTYPE" val="diag"/>
  <p:tag name="KSO_WM_SLIDE_ITEM_CNT" val="4"/>
  <p:tag name="KSO_WM_SLIDE_INDEX" val="3"/>
  <p:tag name="KSO_WM_SLIDE_SIZE" val="868.71*245.186"/>
  <p:tag name="KSO_WM_SLIDE_POSITION" val="45.6451*191.367"/>
  <p:tag name="KSO_WM_DIAGRAM_GROUP_CODE" val="m1-1"/>
  <p:tag name="KSO_WM_SLIDE_DIAGTYPE" val="m"/>
  <p:tag name="KSO_WM_TAG_VERSION" val="1.0"/>
  <p:tag name="KSO_WM_SLIDE_LAYOUT" val="a_f_m"/>
  <p:tag name="KSO_WM_SLIDE_LAYOUT_CNT" val="1_1_1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199037_3*a*1"/>
  <p:tag name="KSO_WM_TEMPLATE_CATEGORY" val="diagram"/>
  <p:tag name="KSO_WM_TEMPLATE_INDEX" val="20199037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199037"/>
  <p:tag name="KSO_WM_SLIDE_ID" val="diagram20199037_3"/>
  <p:tag name="KSO_WM_TEMPLATE_SUBCATEGORY" val="0"/>
  <p:tag name="KSO_WM_TEMPLATE_MASTER_TYPE" val="0"/>
  <p:tag name="KSO_WM_TEMPLATE_COLOR_TYPE" val="1"/>
  <p:tag name="KSO_WM_SLIDE_TYPE" val="text"/>
  <p:tag name="KSO_WM_SLIDE_SUBTYPE" val="diag"/>
  <p:tag name="KSO_WM_SLIDE_ITEM_CNT" val="4"/>
  <p:tag name="KSO_WM_SLIDE_INDEX" val="3"/>
  <p:tag name="KSO_WM_SLIDE_SIZE" val="868.71*245.186"/>
  <p:tag name="KSO_WM_SLIDE_POSITION" val="45.6451*191.367"/>
  <p:tag name="KSO_WM_DIAGRAM_GROUP_CODE" val="m1-1"/>
  <p:tag name="KSO_WM_SLIDE_DIAGTYPE" val="m"/>
  <p:tag name="KSO_WM_TAG_VERSION" val="1.0"/>
  <p:tag name="KSO_WM_SLIDE_LAYOUT" val="a_f_m"/>
  <p:tag name="KSO_WM_SLIDE_LAYOUT_CNT" val="1_1_1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199037_3*a*1"/>
  <p:tag name="KSO_WM_TEMPLATE_CATEGORY" val="diagram"/>
  <p:tag name="KSO_WM_TEMPLATE_INDEX" val="20199037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199037"/>
  <p:tag name="KSO_WM_SLIDE_ID" val="diagram20199037_3"/>
  <p:tag name="KSO_WM_TEMPLATE_SUBCATEGORY" val="0"/>
  <p:tag name="KSO_WM_TEMPLATE_MASTER_TYPE" val="0"/>
  <p:tag name="KSO_WM_TEMPLATE_COLOR_TYPE" val="1"/>
  <p:tag name="KSO_WM_SLIDE_TYPE" val="text"/>
  <p:tag name="KSO_WM_SLIDE_SUBTYPE" val="diag"/>
  <p:tag name="KSO_WM_SLIDE_ITEM_CNT" val="4"/>
  <p:tag name="KSO_WM_SLIDE_INDEX" val="3"/>
  <p:tag name="KSO_WM_SLIDE_SIZE" val="868.71*245.186"/>
  <p:tag name="KSO_WM_SLIDE_POSITION" val="45.6451*191.367"/>
  <p:tag name="KSO_WM_DIAGRAM_GROUP_CODE" val="m1-1"/>
  <p:tag name="KSO_WM_SLIDE_DIAGTYPE" val="m"/>
  <p:tag name="KSO_WM_TAG_VERSION" val="1.0"/>
  <p:tag name="KSO_WM_SLIDE_LAYOUT" val="a_f_m"/>
  <p:tag name="KSO_WM_SLIDE_LAYOUT_CNT" val="1_1_1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199037_3*a*1"/>
  <p:tag name="KSO_WM_TEMPLATE_CATEGORY" val="diagram"/>
  <p:tag name="KSO_WM_TEMPLATE_INDEX" val="20199037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199037"/>
  <p:tag name="KSO_WM_SLIDE_ID" val="diagram20199037_3"/>
  <p:tag name="KSO_WM_TEMPLATE_SUBCATEGORY" val="0"/>
  <p:tag name="KSO_WM_TEMPLATE_MASTER_TYPE" val="0"/>
  <p:tag name="KSO_WM_TEMPLATE_COLOR_TYPE" val="1"/>
  <p:tag name="KSO_WM_SLIDE_TYPE" val="text"/>
  <p:tag name="KSO_WM_SLIDE_SUBTYPE" val="diag"/>
  <p:tag name="KSO_WM_SLIDE_ITEM_CNT" val="4"/>
  <p:tag name="KSO_WM_SLIDE_INDEX" val="3"/>
  <p:tag name="KSO_WM_SLIDE_SIZE" val="868.71*245.186"/>
  <p:tag name="KSO_WM_SLIDE_POSITION" val="45.6451*191.367"/>
  <p:tag name="KSO_WM_DIAGRAM_GROUP_CODE" val="m1-1"/>
  <p:tag name="KSO_WM_SLIDE_DIAGTYPE" val="m"/>
  <p:tag name="KSO_WM_TAG_VERSION" val="1.0"/>
  <p:tag name="KSO_WM_SLIDE_LAYOUT" val="a_f_m"/>
  <p:tag name="KSO_WM_SLIDE_LAYOUT_CNT" val="1_1_1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199037_3*a*1"/>
  <p:tag name="KSO_WM_TEMPLATE_CATEGORY" val="diagram"/>
  <p:tag name="KSO_WM_TEMPLATE_INDEX" val="20199037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199037"/>
  <p:tag name="KSO_WM_SLIDE_ID" val="diagram20199037_3"/>
  <p:tag name="KSO_WM_TEMPLATE_SUBCATEGORY" val="0"/>
  <p:tag name="KSO_WM_TEMPLATE_MASTER_TYPE" val="0"/>
  <p:tag name="KSO_WM_TEMPLATE_COLOR_TYPE" val="1"/>
  <p:tag name="KSO_WM_SLIDE_TYPE" val="text"/>
  <p:tag name="KSO_WM_SLIDE_SUBTYPE" val="diag"/>
  <p:tag name="KSO_WM_SLIDE_ITEM_CNT" val="4"/>
  <p:tag name="KSO_WM_SLIDE_INDEX" val="3"/>
  <p:tag name="KSO_WM_SLIDE_SIZE" val="868.71*245.186"/>
  <p:tag name="KSO_WM_SLIDE_POSITION" val="45.6451*191.367"/>
  <p:tag name="KSO_WM_DIAGRAM_GROUP_CODE" val="m1-1"/>
  <p:tag name="KSO_WM_SLIDE_DIAGTYPE" val="m"/>
  <p:tag name="KSO_WM_TAG_VERSION" val="1.0"/>
  <p:tag name="KSO_WM_SLIDE_LAYOUT" val="a_f_m"/>
  <p:tag name="KSO_WM_SLIDE_LAYOUT_CNT" val="1_1_1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199037_3*a*1"/>
  <p:tag name="KSO_WM_TEMPLATE_CATEGORY" val="diagram"/>
  <p:tag name="KSO_WM_TEMPLATE_INDEX" val="20199037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18855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206026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2、15、18、19、20、21、22、2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q"/>
  <p:tag name="KSO_WM_UNIT_TYPE" val="i"/>
  <p:tag name="KSO_WM_UNIT_INDEX" val="1"/>
  <p:tag name="KSO_WM_UNIT_ID" val="_1*i*1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*y*1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3*i*0"/>
  <p:tag name="KSO_WM_UNIT_BK_DARK_LIGHT" val="2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4*i*0"/>
  <p:tag name="KSO_WM_UNIT_BK_DARK_LIGHT" val="2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5*i*0"/>
  <p:tag name="KSO_WM_UNIT_BK_DARK_LIGHT" val="2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WPS主题色">
      <a:dk1>
        <a:srgbClr val="000000"/>
      </a:dk1>
      <a:lt1>
        <a:srgbClr val="FFFFFF"/>
      </a:lt1>
      <a:dk2>
        <a:srgbClr val="ECF3EC"/>
      </a:dk2>
      <a:lt2>
        <a:srgbClr val="FFFFFF"/>
      </a:lt2>
      <a:accent1>
        <a:srgbClr val="86BA84"/>
      </a:accent1>
      <a:accent2>
        <a:srgbClr val="66B79F"/>
      </a:accent2>
      <a:accent3>
        <a:srgbClr val="5AB0BD"/>
      </a:accent3>
      <a:accent4>
        <a:srgbClr val="62A3D0"/>
      </a:accent4>
      <a:accent5>
        <a:srgbClr val="7C93CF"/>
      </a:accent5>
      <a:accent6>
        <a:srgbClr val="9D84B8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4444">
      <a:dk1>
        <a:srgbClr val="000000"/>
      </a:dk1>
      <a:lt1>
        <a:srgbClr val="FFFFFF"/>
      </a:lt1>
      <a:dk2>
        <a:srgbClr val="EAECEF"/>
      </a:dk2>
      <a:lt2>
        <a:srgbClr val="FBFBFC"/>
      </a:lt2>
      <a:accent1>
        <a:srgbClr val="1E3768"/>
      </a:accent1>
      <a:accent2>
        <a:srgbClr val="2D3959"/>
      </a:accent2>
      <a:accent3>
        <a:srgbClr val="3C2F4A"/>
      </a:accent3>
      <a:accent4>
        <a:srgbClr val="4A2C3C"/>
      </a:accent4>
      <a:accent5>
        <a:srgbClr val="59282D"/>
      </a:accent5>
      <a:accent6>
        <a:srgbClr val="68241E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3310</Words>
  <Application>Microsoft Office PowerPoint</Application>
  <PresentationFormat>宽屏</PresentationFormat>
  <Paragraphs>489</Paragraphs>
  <Slides>49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2" baseType="lpstr">
      <vt:lpstr>Arial Unicode MS</vt:lpstr>
      <vt:lpstr>仿宋</vt:lpstr>
      <vt:lpstr>微软雅黑</vt:lpstr>
      <vt:lpstr>微软雅黑 Light</vt:lpstr>
      <vt:lpstr>Arial</vt:lpstr>
      <vt:lpstr>Calibri</vt:lpstr>
      <vt:lpstr>Helvetica</vt:lpstr>
      <vt:lpstr>Times New Roman</vt:lpstr>
      <vt:lpstr>Wingdings</vt:lpstr>
      <vt:lpstr>Office 主题</vt:lpstr>
      <vt:lpstr>1_Office 主题​​</vt:lpstr>
      <vt:lpstr>2_Office 主题​​</vt:lpstr>
      <vt:lpstr>Microsoft Word 97 - 2003 Document</vt:lpstr>
      <vt:lpstr>PowerPoint 演示文稿</vt:lpstr>
      <vt:lpstr>PowerPoint 演示文稿</vt:lpstr>
      <vt:lpstr>开发规范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本地开发环境搭建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李 玉锋</cp:lastModifiedBy>
  <cp:revision>745</cp:revision>
  <dcterms:created xsi:type="dcterms:W3CDTF">2021-06-08T05:58:00Z</dcterms:created>
  <dcterms:modified xsi:type="dcterms:W3CDTF">2022-05-06T10:24:09Z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28CFBC539C3F4DA89C94FF6E3EB90B62</vt:lpwstr>
  </property>
  <property fmtid="{D5CDD505-2E9C-101B-9397-08002B2CF9AE}" pid="3" name="KSOProductBuildVer">
    <vt:lpwstr>2052-11.1.0.10667</vt:lpwstr>
  </property>
  <property fmtid="{D5CDD505-2E9C-101B-9397-08002B2CF9AE}" pid="4" name="KSOSaveFontToCloudKey">
    <vt:lpwstr>552677644_btnclosed</vt:lpwstr>
  </property>
</Properties>
</file>